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7A_70F65E02.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745" r:id="rId5"/>
  </p:sldMasterIdLst>
  <p:notesMasterIdLst>
    <p:notesMasterId r:id="rId18"/>
  </p:notesMasterIdLst>
  <p:sldIdLst>
    <p:sldId id="282" r:id="rId6"/>
    <p:sldId id="275" r:id="rId7"/>
    <p:sldId id="378" r:id="rId8"/>
    <p:sldId id="263" r:id="rId9"/>
    <p:sldId id="264" r:id="rId10"/>
    <p:sldId id="265" r:id="rId11"/>
    <p:sldId id="266" r:id="rId12"/>
    <p:sldId id="267" r:id="rId13"/>
    <p:sldId id="268" r:id="rId14"/>
    <p:sldId id="269" r:id="rId15"/>
    <p:sldId id="280" r:id="rId16"/>
    <p:sldId id="284"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1pPr>
    <a:lvl2pPr marL="0" marR="0" indent="228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2pPr>
    <a:lvl3pPr marL="0" marR="0" indent="457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3pPr>
    <a:lvl4pPr marL="0" marR="0" indent="685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4pPr>
    <a:lvl5pPr marL="0" marR="0" indent="9144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5pPr>
    <a:lvl6pPr marL="0" marR="0" indent="11430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6pPr>
    <a:lvl7pPr marL="0" marR="0" indent="1371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7pPr>
    <a:lvl8pPr marL="0" marR="0" indent="1600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8pPr>
    <a:lvl9pPr marL="0" marR="0" indent="1828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337817-7B9F-2790-3F5F-709D0524A482}" name="Tiago Pascoal" initials="" userId="tipascoa@microsoft.com" providerId="O365"/>
  <p188:author id="{06E36F28-C949-E1A4-2732-E967270BB0F4}" name="Jennifer Kerns" initials="JK" userId="S::jekerns@microsoft.com::7a7ba3d1-50b4-49da-baa7-fc4a112cad8c" providerId="AD"/>
  <p188:author id="{47D99D64-D657-2AD7-57F0-2F103B3AC1AC}" name="Lucie Le Naour" initials="LN" userId="S::lucielenaour@microsoft.com::f212e924-b4dc-4284-94a8-1eabd5f87fde" providerId="AD"/>
  <p188:author id="{8524AA76-E769-DDEF-F1D4-3EAAF7659E4C}" name="Briana Swift" initials="BS" userId="S::brswift@microsoft.com::54421b65-fbbc-4877-97ec-d3d86ee727be" providerId="AD"/>
  <p188:author id="{B27174C4-16CD-F174-54A3-A4AC3973BD24}" name="Tiago Pascoal" initials="TP" userId="S::tipascoa@microsoft.com::a2eb2c44-951b-4775-90b0-ed17cdc74929" providerId="AD"/>
  <p188:author id="{F2A8F8D8-C0E2-9237-1E9E-74E7A8EB70AB}" name="David Polite" initials="DP" userId="S::dapolite@microsoft.com::e09d7110-74e9-4304-8efc-0543c1ae46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63D2"/>
    <a:srgbClr val="6BB8FF"/>
    <a:srgbClr val="0086FF"/>
    <a:srgbClr val="DBAB09"/>
    <a:srgbClr val="56606A"/>
    <a:srgbClr val="D1D5DB"/>
    <a:srgbClr val="23292E"/>
    <a:srgbClr val="FFEB6B"/>
    <a:srgbClr val="F7C713"/>
    <a:srgbClr val="036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3B59F-70C5-0000-D58B-01B0ECB47FB2}" v="11" dt="2021-03-18T15:50:08.194"/>
    <p1510:client id="{2AF1AF9F-1006-0000-D567-E38C30D0A617}" v="4" dt="2021-03-01T08:28:49.110"/>
    <p1510:client id="{35C3B49F-A058-0000-D1F2-326C107AA96C}" v="46" dt="2021-03-16T08:01:32.384"/>
    <p1510:client id="{3719B59F-2007-0000-D567-E5BD103B7874}" v="1" dt="2021-03-17T09:04:38.229"/>
    <p1510:client id="{3B0DC09F-20AD-0000-D565-A84BA7CBEE22}" v="2" dt="2021-04-20T09:44:06.318"/>
    <p1510:client id="{3BBBAE9F-2096-0000-D58B-0CE24C70C7A1}" v="1" dt="2021-02-25T14:12:34.585"/>
    <p1510:client id="{3FB1AE9F-80ED-0000-D567-E701531C2D9A}" v="3" dt="2021-02-25T11:17:25.595"/>
    <p1510:client id="{43C6AB9F-00F9-0000-D168-AE3639C9E026}" v="27" dt="2021-02-16T09:42:18.551"/>
    <p1510:client id="{585CC09F-B0CF-0000-D1F2-31A1048FA642}" v="2" dt="2021-04-21T08:43:51.909"/>
    <p1510:client id="{612CB39F-6068-0000-D59D-364BF175E423}" v="5" dt="2021-03-11T09:38:05.731"/>
    <p1510:client id="{8618AC9F-C010-0000-D168-AA8C642C0881}" v="10" dt="2021-02-17T09:40:59.358"/>
    <p1510:client id="{86B1AE9F-E0EC-0000-D567-E3F0EE27992C}" v="5" dt="2021-02-25T11:22:42.001"/>
    <p1510:client id="{8AB9AE9F-700F-0000-D567-E13F6C1B50CA}" v="18" dt="2021-02-25T13:52:11.262"/>
    <p1510:client id="{9814C09F-C06D-0000-D565-A04EA6AABD4B}" v="314" dt="2021-04-20T11:53:59.701"/>
    <p1510:client id="{9F341955-438C-AF4B-4E9F-CA76AB2E915E}" v="25" dt="2021-02-25T12:58:26.903"/>
    <p1510:client id="{A61BC09F-E010-0000-D6DE-4E554CEA4065}" v="6" dt="2021-04-20T13:52:59.729"/>
    <p1510:client id="{BAA67EEF-0F94-CBC2-1C92-617858E217D1}" v="54" dt="2021-03-12T09:50:30.185"/>
    <p1510:client id="{BBD3AD9F-60FE-0000-D567-E04A066CC266}" v="5" dt="2021-02-22T18:56:09.947"/>
    <p1510:client id="{C8ABAE9F-1004-0000-D567-E87A82860E9C}" v="3" dt="2021-02-25T09:42:58.873"/>
    <p1510:client id="{E87FB39F-4023-0000-D1F2-3A3473276264}" v="34" dt="2021-03-12T09:49:27.209"/>
    <p1510:client id="{F5C3AD9F-80E3-0000-D175-0EE6670637EF}" v="9" dt="2021-02-22T14:41:58.94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76BA"/>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4"/>
    <p:restoredTop sz="47478"/>
  </p:normalViewPr>
  <p:slideViewPr>
    <p:cSldViewPr snapToGrid="0">
      <p:cViewPr varScale="1">
        <p:scale>
          <a:sx n="35" d="100"/>
          <a:sy n="35" d="100"/>
        </p:scale>
        <p:origin x="10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omments/modernComment_17A_70F65E02.xml><?xml version="1.0" encoding="utf-8"?>
<p188:cmLst xmlns:a="http://schemas.openxmlformats.org/drawingml/2006/main" xmlns:r="http://schemas.openxmlformats.org/officeDocument/2006/relationships" xmlns:p188="http://schemas.microsoft.com/office/powerpoint/2018/8/main">
  <p188:cm id="{6357443A-AE5A-441A-B527-867DBDAEBE6C}" authorId="{8524AA76-E769-DDEF-F1D4-3EAAF7659E4C}" status="resolved" created="2021-04-20T09:44:06.318">
    <ac:deMkLst xmlns:ac="http://schemas.microsoft.com/office/drawing/2013/main/command">
      <pc:docMk xmlns:pc="http://schemas.microsoft.com/office/powerpoint/2013/main/command"/>
      <pc:sldMk xmlns:pc="http://schemas.microsoft.com/office/powerpoint/2013/main/command" cId="1895194114" sldId="378"/>
      <ac:spMk id="2" creationId="{2221B24D-674B-4A44-B28D-C46B043B7DFD}"/>
    </ac:deMkLst>
    <p188:replyLst>
      <p188:reply id="{30D3A8C2-98EB-4C75-9D88-9B1D783421DC}" authorId="{F2A8F8D8-C0E2-9237-1E9E-74E7A8EB70AB}" created="2021-04-20T11:53:56.482">
        <p188:txBody>
          <a:bodyPr/>
          <a:lstStyle/>
          <a:p>
            <a:r>
              <a:rPr lang="en-US"/>
              <a:t>Definitely a more refined formulation!  Thank you! Will do!</a:t>
            </a:r>
          </a:p>
        </p188:txBody>
      </p188:reply>
      <p188:reply id="{35798366-458E-4642-AD94-650340BA5A33}" authorId="{F2A8F8D8-C0E2-9237-1E9E-74E7A8EB70AB}" created="2021-04-20T13:52:59.729">
        <p188:txBody>
          <a:bodyPr/>
          <a:lstStyle/>
          <a:p>
            <a:r>
              <a:rPr lang="en-US"/>
              <a:t>[@Briana Swift] Please feel free to give the modules a quick check.</a:t>
            </a:r>
          </a:p>
        </p188:txBody>
      </p188:reply>
      <p188:reply id="{A50CBD95-6C55-44A3-884D-BA19924BA89A}" authorId="{8524AA76-E769-DDEF-F1D4-3EAAF7659E4C}" created="2021-04-21T08:43:47.597">
        <p188:txBody>
          <a:bodyPr/>
          <a:lstStyle/>
          <a:p>
            <a:r>
              <a:rPr lang="en-US"/>
              <a:t>I think this looks GREAT! looking forward to getting these in front of the partners to see if this is what they're looking for </a:t>
            </a:r>
          </a:p>
        </p188:txBody>
      </p188:reply>
    </p188:replyLst>
    <p188:txBody>
      <a:bodyPr/>
      <a:lstStyle/>
      <a:p>
        <a:r>
          <a:rPr lang="en-US"/>
          <a:t>[@David Polite] What would you think about saying the same things, but a bit differently? So, instead of the objectives for the presenters, what would the objectives be for the learners? (AKA what should they be able to DO after this module?)
For example: Instead "Module objective", something like "After this module, you will be able to..." (heavily edited as needed ;) )
Then, instead of the first bullet as it is now, what about something like "Advise customers on GitHub topics in context of the features available to them in their current GitHub SKU" or "Differentiate features available on different GitHub SKUs when working with customers". 
Thoughts?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1143000" y="685800"/>
            <a:ext cx="4572000" cy="3429000"/>
          </a:xfrm>
          <a:prstGeom prst="rect">
            <a:avLst/>
          </a:prstGeom>
        </p:spPr>
        <p:txBody>
          <a:bodyPr/>
          <a:lstStyle/>
          <a:p>
            <a:endParaRPr/>
          </a:p>
        </p:txBody>
      </p:sp>
      <p:sp>
        <p:nvSpPr>
          <p:cNvPr id="734" name="Shape 7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pric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en-US"/>
              <a:t>Let’s review the GitHub offerings from a product perspective.</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This is important because one of the hardest things for new GitHub partners to understand is which parts of GitHub are offered in which product SKU. </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It is important for you to have this knowledge as you interact with customers.  For example, when discussing Advanced Security, you’ll want to understand which product the customer has and which ones they will need. </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Quick run-through of all the products.</a:t>
            </a:r>
          </a:p>
          <a:p>
            <a:endParaRPr lang="en-DE"/>
          </a:p>
        </p:txBody>
      </p:sp>
    </p:spTree>
    <p:extLst>
      <p:ext uri="{BB962C8B-B14F-4D97-AF65-F5344CB8AC3E}">
        <p14:creationId xmlns:p14="http://schemas.microsoft.com/office/powerpoint/2010/main" val="2437955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 b="1"/>
              <a:t>******************** </a:t>
            </a:r>
            <a:endParaRPr lang="en-US" b="1"/>
          </a:p>
          <a:p>
            <a:pPr algn="l"/>
            <a:r>
              <a:rPr lang="en" b="1"/>
              <a:t> </a:t>
            </a:r>
          </a:p>
          <a:p>
            <a:pPr algn="l"/>
            <a:r>
              <a:rPr lang="en" b="1"/>
              <a:t>Note to presenter: </a:t>
            </a:r>
          </a:p>
          <a:p>
            <a:pPr algn="l"/>
            <a:r>
              <a:rPr lang="en"/>
              <a:t> </a:t>
            </a:r>
          </a:p>
          <a:p>
            <a:pPr algn="l"/>
            <a:r>
              <a:rPr lang="en"/>
              <a:t>The questions below are for your reference only.  They are ones that you can anticipate receiving from the audience. However, there is no need to pose these to your audience. </a:t>
            </a:r>
          </a:p>
          <a:p>
            <a:pPr algn="l"/>
            <a:r>
              <a:rPr lang="en"/>
              <a:t> </a:t>
            </a:r>
          </a:p>
          <a:p>
            <a:pPr indent="0"/>
            <a:r>
              <a:rPr lang="en" b="1"/>
              <a:t>********************</a:t>
            </a:r>
          </a:p>
          <a:p>
            <a:pPr indent="0"/>
            <a:endParaRPr lang="en"/>
          </a:p>
          <a:p>
            <a:pPr algn="l"/>
            <a:r>
              <a:rPr lang="en" b="1"/>
              <a:t>Q: What does AE stand for in </a:t>
            </a:r>
            <a:r>
              <a:rPr lang="en" b="1" err="1"/>
              <a:t>GitHubAE</a:t>
            </a:r>
            <a:r>
              <a:rPr lang="en" b="1"/>
              <a:t>? </a:t>
            </a:r>
          </a:p>
          <a:p>
            <a:pPr algn="l"/>
            <a:r>
              <a:rPr lang="en"/>
              <a:t>A: AE stands for Aegis. Aegis implies protection and security - attributes that are totally core to the product. In the Greek language, Aegis means the protection, backing, or support of a particular person or organization. In Greek mythology aegis is an attribute of Zeus or Athena, usually represented as a shield. </a:t>
            </a:r>
          </a:p>
          <a:p>
            <a:pPr algn="l"/>
            <a:r>
              <a:rPr lang="en"/>
              <a:t> </a:t>
            </a:r>
          </a:p>
          <a:p>
            <a:pPr algn="l"/>
            <a:r>
              <a:rPr lang="en" b="1"/>
              <a:t>Q: Will there always be a delay before new GitHub Cloud features reach Private Instance? </a:t>
            </a:r>
          </a:p>
          <a:p>
            <a:r>
              <a:rPr lang="en"/>
              <a:t>A: Historically, features have been passed along to GHPI after 1-2 quarters of being released on GitHub Cloud. GitHub is currently making efforts to reduce this amount of time.</a:t>
            </a:r>
          </a:p>
          <a:p>
            <a:pPr marL="457200" lvl="1" indent="0">
              <a:buNone/>
            </a:pPr>
            <a:endParaRPr lang="en"/>
          </a:p>
          <a:p>
            <a:endParaRPr lang="en-US"/>
          </a:p>
        </p:txBody>
      </p:sp>
    </p:spTree>
    <p:extLst>
      <p:ext uri="{BB962C8B-B14F-4D97-AF65-F5344CB8AC3E}">
        <p14:creationId xmlns:p14="http://schemas.microsoft.com/office/powerpoint/2010/main" val="227543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b196cc0c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8b196cc0c0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999999"/>
                </a:solidFill>
              </a:rPr>
              <a:t>This slide assures that the audience is aware of the offering that they may have initially been introduced to. This offering will not offer the level of security that a larger enterprise will require. Small teams, non-profits, or startups may begin with this level. </a:t>
            </a:r>
            <a:endParaRPr>
              <a:solidFill>
                <a:srgbClr val="999999"/>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First and foremost, GitHub Cloud is what most of you are familiar with from using </a:t>
            </a:r>
            <a:r>
              <a:rPr lang="en" err="1"/>
              <a:t>GitHub.com</a:t>
            </a:r>
            <a:r>
              <a:rPr lang="e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This is the easiest environment for a customer to use, create an org, sign up users, etc.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169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8b196cc0c0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8b196cc0c0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 sz="1200">
              <a:solidFill>
                <a:srgbClr val="999999"/>
              </a:solidFill>
            </a:endParaRPr>
          </a:p>
          <a:p>
            <a:pPr marL="0" lvl="0" indent="0" algn="l" rtl="0">
              <a:spcBef>
                <a:spcPts val="0"/>
              </a:spcBef>
              <a:spcAft>
                <a:spcPts val="0"/>
              </a:spcAft>
              <a:buClr>
                <a:schemeClr val="dk1"/>
              </a:buClr>
              <a:buSzPts val="1100"/>
              <a:buFont typeface="Arial"/>
              <a:buNone/>
            </a:pPr>
            <a:r>
              <a:rPr lang="en" sz="1200">
                <a:solidFill>
                  <a:srgbClr val="999999"/>
                </a:solidFill>
              </a:rPr>
              <a:t>Participants who are interested in a more advanced level of security, do not require on-prem installations, and have multiple organizations will be attracted to Enterprise Cloud</a:t>
            </a:r>
            <a:endParaRPr sz="1200">
              <a:solidFill>
                <a:srgbClr val="999999"/>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That’s the simple side, there are other things like SAML and AAD (Azure Active Directory) so you can use the same authentication.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SzPts val="1100"/>
              <a:buNone/>
            </a:pPr>
            <a:r>
              <a:rPr lang="en">
                <a:solidFill>
                  <a:schemeClr val="dk1"/>
                </a:solidFill>
              </a:rPr>
              <a:t>With Cloud, GitHub hosts it for you, everything is managed for you, so what you’re really administering is your policies, your users, and how you use the product. You don’t have to manage the deployment. </a:t>
            </a:r>
          </a:p>
          <a:p>
            <a:pPr marL="0" lvl="0" indent="0" algn="l" rtl="0">
              <a:spcBef>
                <a:spcPts val="0"/>
              </a:spcBef>
              <a:spcAft>
                <a:spcPts val="0"/>
              </a:spcAft>
              <a:buSzPts val="1100"/>
              <a:buNone/>
            </a:pPr>
            <a:endParaRPr lang="en">
              <a:solidFill>
                <a:schemeClr val="dk1"/>
              </a:solidFill>
            </a:endParaRPr>
          </a:p>
          <a:p>
            <a:pPr marL="0" lvl="0" indent="0" algn="l" rtl="0">
              <a:spcBef>
                <a:spcPts val="0"/>
              </a:spcBef>
              <a:spcAft>
                <a:spcPts val="0"/>
              </a:spcAft>
              <a:buSzPts val="1100"/>
              <a:buNone/>
            </a:pPr>
            <a:r>
              <a:rPr lang="en" i="1">
                <a:solidFill>
                  <a:schemeClr val="dk1"/>
                </a:solidFill>
              </a:rPr>
              <a:t>********</a:t>
            </a:r>
          </a:p>
          <a:p>
            <a:pPr marL="0" lvl="0" indent="0" algn="l" rtl="0">
              <a:spcBef>
                <a:spcPts val="0"/>
              </a:spcBef>
              <a:spcAft>
                <a:spcPts val="0"/>
              </a:spcAft>
              <a:buSzPts val="1100"/>
              <a:buNone/>
            </a:pPr>
            <a:r>
              <a:rPr lang="en" i="1">
                <a:solidFill>
                  <a:schemeClr val="dk1"/>
                </a:solidFill>
              </a:rPr>
              <a:t>Resources</a:t>
            </a:r>
          </a:p>
          <a:p>
            <a:pPr marL="0" lvl="0" indent="0" algn="l" rtl="0">
              <a:spcBef>
                <a:spcPts val="0"/>
              </a:spcBef>
              <a:spcAft>
                <a:spcPts val="0"/>
              </a:spcAft>
              <a:buSzPts val="1100"/>
              <a:buNone/>
            </a:pPr>
            <a:r>
              <a:rPr lang="en-US" i="1"/>
              <a:t>https://</a:t>
            </a:r>
            <a:r>
              <a:rPr lang="en-US" i="1" err="1"/>
              <a:t>help.github.com</a:t>
            </a:r>
            <a:r>
              <a:rPr lang="en-US" i="1"/>
              <a:t>/</a:t>
            </a:r>
            <a:r>
              <a:rPr lang="en-US" i="1" err="1"/>
              <a:t>en</a:t>
            </a:r>
            <a:r>
              <a:rPr lang="en-US" i="1"/>
              <a:t>/</a:t>
            </a:r>
            <a:r>
              <a:rPr lang="en-US" i="1" err="1"/>
              <a:t>github</a:t>
            </a:r>
            <a:r>
              <a:rPr lang="en-US" i="1"/>
              <a:t>/setting-up-and-managing-your-enterprise-account/about-enterprise-accounts</a:t>
            </a:r>
            <a:endParaRPr lang="en" i="1">
              <a:solidFill>
                <a:schemeClr val="dk1"/>
              </a:solidFill>
            </a:endParaRPr>
          </a:p>
          <a:p>
            <a:pPr marL="0" lvl="0" indent="0" algn="l" rtl="0">
              <a:spcBef>
                <a:spcPts val="0"/>
              </a:spcBef>
              <a:spcAft>
                <a:spcPts val="0"/>
              </a:spcAft>
              <a:buSzPts val="1100"/>
              <a:buNone/>
            </a:pPr>
            <a:r>
              <a:rPr lang="en" i="1">
                <a:solidFill>
                  <a:schemeClr val="dk1"/>
                </a:solidFill>
              </a:rPr>
              <a:t>********</a:t>
            </a:r>
            <a:endParaRPr i="1"/>
          </a:p>
        </p:txBody>
      </p:sp>
    </p:spTree>
    <p:extLst>
      <p:ext uri="{BB962C8B-B14F-4D97-AF65-F5344CB8AC3E}">
        <p14:creationId xmlns:p14="http://schemas.microsoft.com/office/powerpoint/2010/main" val="2417705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b196cc0c0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g8b196cc0c0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999999"/>
                </a:solidFill>
              </a:rPr>
              <a:t>This offering moves away from the cloud and offers an on-prem version of GitHub Enterprise.  This product version also gives the customer direct control over system optimization. </a:t>
            </a:r>
            <a:endParaRPr sz="1200">
              <a:solidFill>
                <a:srgbClr val="999999"/>
              </a:solidFill>
            </a:endParaRPr>
          </a:p>
          <a:p>
            <a:pPr marL="0" lvl="0" indent="0" algn="l" rtl="0">
              <a:spcBef>
                <a:spcPts val="0"/>
              </a:spcBef>
              <a:spcAft>
                <a:spcPts val="0"/>
              </a:spcAft>
              <a:buClr>
                <a:schemeClr val="dk1"/>
              </a:buClr>
              <a:buSzPts val="1100"/>
              <a:buFont typeface="Arial"/>
              <a:buNone/>
            </a:pPr>
            <a:endParaRPr sz="1200">
              <a:solidFill>
                <a:srgbClr val="999999"/>
              </a:solidFill>
            </a:endParaRPr>
          </a:p>
          <a:p>
            <a:pPr marL="0" lvl="0" indent="0" algn="l" rtl="0">
              <a:spcBef>
                <a:spcPts val="0"/>
              </a:spcBef>
              <a:spcAft>
                <a:spcPts val="0"/>
              </a:spcAft>
              <a:buClr>
                <a:schemeClr val="dk1"/>
              </a:buClr>
              <a:buSzPts val="1100"/>
              <a:buFont typeface="Arial"/>
              <a:buNone/>
            </a:pPr>
            <a:r>
              <a:rPr lang="en" sz="1200" b="1">
                <a:solidFill>
                  <a:srgbClr val="999999"/>
                </a:solidFill>
              </a:rPr>
              <a:t>Important note:</a:t>
            </a:r>
            <a:r>
              <a:rPr lang="en" sz="1200">
                <a:solidFill>
                  <a:srgbClr val="999999"/>
                </a:solidFill>
              </a:rPr>
              <a:t> Feature updates are often on a delivery schedule behind GHEC.</a:t>
            </a:r>
            <a:endParaRPr sz="1200">
              <a:solidFill>
                <a:srgbClr val="999999"/>
              </a:solidFill>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solidFill>
                  <a:schemeClr val="dk1"/>
                </a:solidFill>
              </a:rPr>
              <a:t>GHES - for those of you who know ADO, there’s server vs cloud, and it’s the same on the GH side.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It’s an appliance that you run on your own hardware or within cloud provider hardware. It is more involved, you have to maintain, manage, set it up, but once it’s set up and running, the user experience is going to be almost identical, with the main exceptions being the URL from which users would access it and “public” repositories on Server means something different than “public” on Cloud. We’ll get into that in more detail tomorrow. </a:t>
            </a:r>
            <a:endParaRPr>
              <a:solidFill>
                <a:schemeClr val="dk1"/>
              </a:solidFil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GitHub Connect: there is an option to connect GitHub Enterprise Cloud and GitHub Enterprise Server so contributions and unified search are available on GitHub Enterprise Server</a:t>
            </a:r>
            <a:endParaRPr/>
          </a:p>
        </p:txBody>
      </p:sp>
    </p:spTree>
    <p:extLst>
      <p:ext uri="{BB962C8B-B14F-4D97-AF65-F5344CB8AC3E}">
        <p14:creationId xmlns:p14="http://schemas.microsoft.com/office/powerpoint/2010/main" val="259079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61da7f18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961da7f18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9999"/>
                </a:solidFill>
              </a:rPr>
              <a:t>This slide points out the things that make GitHub One different from GitHub Enterprise Server. GitHub One is a SKU that has been in development and is planned for broader adoption, but we aren’t necessarily there yet. GitHub One is different than other SKUs because it includes a-la-carte products by definition. If this product is out of the scope of your potential customers, you may choose to skip or go very quickly over this slide until GitHub One is more prominent.</a:t>
            </a:r>
            <a:endParaRPr>
              <a:solidFill>
                <a:srgbClr val="999999"/>
              </a:solidFill>
            </a:endParaRPr>
          </a:p>
          <a:p>
            <a:pPr marL="0" lvl="0" indent="0" algn="l" rtl="0">
              <a:spcBef>
                <a:spcPts val="0"/>
              </a:spcBef>
              <a:spcAft>
                <a:spcPts val="0"/>
              </a:spcAft>
              <a:buNone/>
            </a:pPr>
            <a:endParaRPr/>
          </a:p>
          <a:p>
            <a:pPr marL="0" lvl="0" indent="0" algn="l" rtl="0">
              <a:spcBef>
                <a:spcPts val="0"/>
              </a:spcBef>
              <a:spcAft>
                <a:spcPts val="0"/>
              </a:spcAft>
              <a:buNone/>
            </a:pPr>
            <a:r>
              <a:rPr lang="en"/>
              <a:t>With GH One, in addition to GHE, you get access to the features and products listed here. </a:t>
            </a:r>
            <a:endParaRPr/>
          </a:p>
          <a:p>
            <a:pPr marL="0" lvl="0" indent="0" algn="l" rtl="0">
              <a:spcBef>
                <a:spcPts val="0"/>
              </a:spcBef>
              <a:spcAft>
                <a:spcPts val="0"/>
              </a:spcAft>
              <a:buNone/>
            </a:pPr>
            <a:endParaRPr/>
          </a:p>
          <a:p>
            <a:pPr marL="0" lvl="0" indent="0" algn="l" rtl="0">
              <a:spcBef>
                <a:spcPts val="0"/>
              </a:spcBef>
              <a:spcAft>
                <a:spcPts val="0"/>
              </a:spcAft>
              <a:buNone/>
            </a:pPr>
            <a:r>
              <a:rPr lang="en"/>
              <a:t>When you now get GHE, you buy a license, you get a license to both GHEC and GHES. It really comes down to a customer use case whether they choose server, cloud, or both. One is on top of that where you get access to more security, insights, support, and training. </a:t>
            </a:r>
          </a:p>
          <a:p>
            <a:pPr marL="0" lvl="0" indent="0" algn="l" rtl="0">
              <a:spcBef>
                <a:spcPts val="0"/>
              </a:spcBef>
              <a:spcAft>
                <a:spcPts val="0"/>
              </a:spcAft>
              <a:buNone/>
            </a:pPr>
            <a:endParaRPr lang="en"/>
          </a:p>
          <a:p>
            <a:pPr marL="0" lvl="0" indent="0" algn="l" rtl="0">
              <a:spcBef>
                <a:spcPts val="0"/>
              </a:spcBef>
              <a:spcAft>
                <a:spcPts val="0"/>
              </a:spcAft>
              <a:buNone/>
            </a:pPr>
            <a:r>
              <a:rPr lang="en" b="1"/>
              <a:t>********************</a:t>
            </a:r>
          </a:p>
          <a:p>
            <a:pPr marL="0" lvl="0" indent="0" algn="l" rtl="0">
              <a:spcBef>
                <a:spcPts val="0"/>
              </a:spcBef>
              <a:spcAft>
                <a:spcPts val="0"/>
              </a:spcAft>
              <a:buNone/>
            </a:pPr>
            <a:r>
              <a:rPr lang="en" b="1"/>
              <a:t>Note to presenter: </a:t>
            </a:r>
          </a:p>
          <a:p>
            <a:pPr marL="0" lvl="0" indent="0" algn="l" rtl="0">
              <a:spcBef>
                <a:spcPts val="0"/>
              </a:spcBef>
              <a:spcAft>
                <a:spcPts val="0"/>
              </a:spcAft>
              <a:buNone/>
            </a:pPr>
            <a:endParaRPr lang="en"/>
          </a:p>
          <a:p>
            <a:pPr marL="0" lvl="0" indent="0" algn="l" rtl="0">
              <a:spcBef>
                <a:spcPts val="0"/>
              </a:spcBef>
              <a:spcAft>
                <a:spcPts val="0"/>
              </a:spcAft>
              <a:buNone/>
            </a:pPr>
            <a:r>
              <a:rPr lang="en-US"/>
              <a:t>Please consult your account manager to obtain details on any associated costs.</a:t>
            </a:r>
            <a:endParaRPr lang="en"/>
          </a:p>
          <a:p>
            <a:pPr marL="0" lvl="0" indent="0" algn="l" rtl="0">
              <a:spcBef>
                <a:spcPts val="0"/>
              </a:spcBef>
              <a:spcAft>
                <a:spcPts val="0"/>
              </a:spcAft>
              <a:buNone/>
            </a:pPr>
            <a:endParaRPr lang="en"/>
          </a:p>
          <a:p>
            <a:pPr marL="0" lvl="0" indent="0" algn="l" rtl="0">
              <a:spcBef>
                <a:spcPts val="0"/>
              </a:spcBef>
              <a:spcAft>
                <a:spcPts val="0"/>
              </a:spcAft>
              <a:buNone/>
            </a:pPr>
            <a:r>
              <a:rPr lang="en" b="1"/>
              <a:t>********************</a:t>
            </a:r>
          </a:p>
        </p:txBody>
      </p:sp>
    </p:spTree>
    <p:extLst>
      <p:ext uri="{BB962C8B-B14F-4D97-AF65-F5344CB8AC3E}">
        <p14:creationId xmlns:p14="http://schemas.microsoft.com/office/powerpoint/2010/main" val="713236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8b196cc0c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8b196cc0c0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endParaRPr lang="en" b="1" i="1">
              <a:solidFill>
                <a:srgbClr val="999999"/>
              </a:solidFill>
            </a:endParaRPr>
          </a:p>
          <a:p>
            <a:pPr marL="0" indent="0">
              <a:buNone/>
            </a:pPr>
            <a:r>
              <a:rPr lang="en" b="1" i="1">
                <a:solidFill>
                  <a:srgbClr val="999999"/>
                </a:solidFill>
              </a:rPr>
              <a:t>Technical Notes</a:t>
            </a:r>
          </a:p>
          <a:p>
            <a:pPr marL="0" indent="0">
              <a:buNone/>
            </a:pPr>
            <a:endParaRPr lang="en"/>
          </a:p>
          <a:p>
            <a:pPr algn="l" rtl="0">
              <a:lnSpc>
                <a:spcPct val="100000"/>
              </a:lnSpc>
              <a:buSzPts val="1100"/>
            </a:pPr>
            <a:r>
              <a:rPr lang="en"/>
              <a:t>It is GHES but where we, as GitHub, manage all of the environment for you. You don’t actually have to manage the maintenance, upkeep, care and feeding of it.  (Infrastructure as a service)</a:t>
            </a:r>
            <a:endParaRPr/>
          </a:p>
          <a:p>
            <a:pPr marL="0" lvl="0" indent="0" algn="l" rtl="0">
              <a:lnSpc>
                <a:spcPct val="100000"/>
              </a:lnSpc>
              <a:spcBef>
                <a:spcPts val="0"/>
              </a:spcBef>
              <a:spcAft>
                <a:spcPts val="0"/>
              </a:spcAft>
              <a:buSzPts val="1100"/>
              <a:buNone/>
            </a:pPr>
            <a:endParaRPr/>
          </a:p>
          <a:p>
            <a:pPr algn="l" rtl="0">
              <a:lnSpc>
                <a:spcPct val="100000"/>
              </a:lnSpc>
              <a:buSzPts val="1100"/>
            </a:pPr>
            <a:r>
              <a:rPr lang="en"/>
              <a:t>The most secure and compliant DevOps SaaS offering - GitHub “AE”. </a:t>
            </a:r>
            <a:endParaRPr/>
          </a:p>
          <a:p>
            <a:pPr marL="457200" lvl="0" indent="-298450" algn="l" rtl="0">
              <a:lnSpc>
                <a:spcPct val="100000"/>
              </a:lnSpc>
              <a:spcBef>
                <a:spcPts val="0"/>
              </a:spcBef>
              <a:spcAft>
                <a:spcPts val="0"/>
              </a:spcAft>
              <a:buSzPts val="1100"/>
              <a:buChar char="-"/>
            </a:pPr>
            <a:r>
              <a:rPr lang="en"/>
              <a:t>Data sovereignty</a:t>
            </a:r>
            <a:endParaRPr/>
          </a:p>
          <a:p>
            <a:pPr marL="457200" lvl="0" indent="-298450" algn="l" rtl="0">
              <a:lnSpc>
                <a:spcPct val="100000"/>
              </a:lnSpc>
              <a:spcBef>
                <a:spcPts val="0"/>
              </a:spcBef>
              <a:spcAft>
                <a:spcPts val="0"/>
              </a:spcAft>
              <a:buSzPts val="1100"/>
              <a:buChar char="-"/>
            </a:pPr>
            <a:r>
              <a:rPr lang="en"/>
              <a:t>Isolated infra (single tenancy)</a:t>
            </a:r>
          </a:p>
          <a:p>
            <a:pPr marL="457200" indent="-298450" algn="l" rtl="0">
              <a:lnSpc>
                <a:spcPct val="100000"/>
              </a:lnSpc>
              <a:buSzPts val="1100"/>
              <a:buChar char="-"/>
            </a:pPr>
            <a:r>
              <a:rPr lang="en"/>
              <a:t>Provides levels of security compliance to meet the needs of a specific subset of industries and government</a:t>
            </a:r>
            <a:endParaRPr/>
          </a:p>
          <a:p>
            <a:pPr marL="158750" lvl="0" algn="l">
              <a:lnSpc>
                <a:spcPct val="100000"/>
              </a:lnSpc>
              <a:spcBef>
                <a:spcPts val="0"/>
              </a:spcBef>
              <a:spcAft>
                <a:spcPts val="0"/>
              </a:spcAft>
              <a:buSzPts val="1100"/>
            </a:pPr>
            <a:endParaRPr lang="en"/>
          </a:p>
          <a:p>
            <a:pPr marL="158750" algn="l">
              <a:lnSpc>
                <a:spcPct val="100000"/>
              </a:lnSpc>
              <a:buSzPts val="1100"/>
            </a:pPr>
            <a:r>
              <a:rPr lang="en" b="1">
                <a:solidFill>
                  <a:srgbClr val="000000"/>
                </a:solidFill>
              </a:rPr>
              <a:t>Question to anticipate:</a:t>
            </a:r>
            <a:r>
              <a:rPr lang="en">
                <a:solidFill>
                  <a:srgbClr val="000000"/>
                </a:solidFill>
              </a:rPr>
              <a:t> What is the upgrade cycle for GitHub AE?</a:t>
            </a:r>
          </a:p>
          <a:p>
            <a:pPr marL="158750" algn="l">
              <a:lnSpc>
                <a:spcPct val="100000"/>
              </a:lnSpc>
              <a:buSzPts val="1100"/>
            </a:pPr>
            <a:endParaRPr lang="en">
              <a:solidFill>
                <a:srgbClr val="000000"/>
              </a:solidFill>
            </a:endParaRPr>
          </a:p>
          <a:p>
            <a:pPr algn="l" rtl="0">
              <a:lnSpc>
                <a:spcPct val="100000"/>
              </a:lnSpc>
            </a:pPr>
            <a:r>
              <a:rPr lang="en-DE" i="1">
                <a:solidFill>
                  <a:schemeClr val="accent1">
                    <a:lumMod val="60000"/>
                    <a:lumOff val="40000"/>
                  </a:schemeClr>
                </a:solidFill>
              </a:rPr>
              <a:t>******</a:t>
            </a:r>
          </a:p>
          <a:p>
            <a:pPr marL="0" lvl="0" indent="0" algn="l" rtl="0">
              <a:lnSpc>
                <a:spcPct val="100000"/>
              </a:lnSpc>
              <a:spcBef>
                <a:spcPts val="0"/>
              </a:spcBef>
              <a:spcAft>
                <a:spcPts val="0"/>
              </a:spcAft>
              <a:buNone/>
            </a:pPr>
            <a:r>
              <a:rPr lang="en-DE" i="1">
                <a:solidFill>
                  <a:schemeClr val="accent1">
                    <a:lumMod val="60000"/>
                    <a:lumOff val="40000"/>
                  </a:schemeClr>
                </a:solidFill>
              </a:rPr>
              <a:t>Additional context on GitHub AE:</a:t>
            </a:r>
          </a:p>
          <a:p>
            <a:pPr marL="0" indent="0">
              <a:lnSpc>
                <a:spcPct val="114999"/>
              </a:lnSpc>
              <a:buNone/>
            </a:pPr>
            <a:endParaRPr lang="en" b="1" i="1">
              <a:solidFill>
                <a:schemeClr val="accent1">
                  <a:lumMod val="60000"/>
                  <a:lumOff val="40000"/>
                </a:schemeClr>
              </a:solidFill>
            </a:endParaRPr>
          </a:p>
          <a:p>
            <a:pPr marL="0" indent="0">
              <a:lnSpc>
                <a:spcPct val="114999"/>
              </a:lnSpc>
              <a:buNone/>
            </a:pPr>
            <a:r>
              <a:rPr lang="en" b="1" i="1">
                <a:solidFill>
                  <a:schemeClr val="accent1">
                    <a:lumMod val="60000"/>
                    <a:lumOff val="40000"/>
                  </a:schemeClr>
                </a:solidFill>
              </a:rPr>
              <a:t>Use of "GitHub AE" in print and speech:</a:t>
            </a:r>
            <a:endParaRPr lang="en-US" i="1">
              <a:solidFill>
                <a:schemeClr val="accent1">
                  <a:lumMod val="60000"/>
                  <a:lumOff val="40000"/>
                </a:schemeClr>
              </a:solidFill>
            </a:endParaRPr>
          </a:p>
          <a:p>
            <a:pPr marL="0" indent="0">
              <a:lnSpc>
                <a:spcPct val="114999"/>
              </a:lnSpc>
              <a:buNone/>
            </a:pPr>
            <a:endParaRPr lang="en" i="1">
              <a:solidFill>
                <a:schemeClr val="accent1">
                  <a:lumMod val="60000"/>
                  <a:lumOff val="40000"/>
                </a:schemeClr>
              </a:solidFill>
            </a:endParaRPr>
          </a:p>
          <a:p>
            <a:pPr marL="457200" lvl="1" indent="0">
              <a:lnSpc>
                <a:spcPct val="114999"/>
              </a:lnSpc>
              <a:buNone/>
            </a:pPr>
            <a:r>
              <a:rPr lang="en" b="1" i="1">
                <a:solidFill>
                  <a:schemeClr val="accent1">
                    <a:lumMod val="60000"/>
                    <a:lumOff val="40000"/>
                  </a:schemeClr>
                </a:solidFill>
              </a:rPr>
              <a:t>In print:</a:t>
            </a:r>
            <a:endParaRPr lang="en-US" i="1">
              <a:solidFill>
                <a:schemeClr val="accent1">
                  <a:lumMod val="60000"/>
                  <a:lumOff val="40000"/>
                </a:schemeClr>
              </a:solidFill>
            </a:endParaRPr>
          </a:p>
          <a:p>
            <a:pPr marL="457200" lvl="1" indent="0">
              <a:lnSpc>
                <a:spcPct val="114999"/>
              </a:lnSpc>
              <a:buNone/>
            </a:pPr>
            <a:r>
              <a:rPr lang="en" i="1">
                <a:solidFill>
                  <a:schemeClr val="accent1">
                    <a:lumMod val="60000"/>
                    <a:lumOff val="40000"/>
                  </a:schemeClr>
                </a:solidFill>
              </a:rPr>
              <a:t>Full Product Name: GitHub AE</a:t>
            </a:r>
            <a:endParaRPr lang="en-US" i="1">
              <a:solidFill>
                <a:schemeClr val="accent1">
                  <a:lumMod val="60000"/>
                  <a:lumOff val="40000"/>
                </a:schemeClr>
              </a:solidFill>
            </a:endParaRPr>
          </a:p>
          <a:p>
            <a:pPr marL="457200" lvl="1" indent="0">
              <a:lnSpc>
                <a:spcPct val="114999"/>
              </a:lnSpc>
              <a:buNone/>
            </a:pPr>
            <a:r>
              <a:rPr lang="en" i="1">
                <a:solidFill>
                  <a:schemeClr val="accent1">
                    <a:lumMod val="60000"/>
                    <a:lumOff val="40000"/>
                  </a:schemeClr>
                </a:solidFill>
              </a:rPr>
              <a:t>Abbreviations (after first use of full name in print):  GHAE </a:t>
            </a:r>
            <a:endParaRPr lang="en-US" i="1">
              <a:solidFill>
                <a:schemeClr val="accent1">
                  <a:lumMod val="60000"/>
                  <a:lumOff val="40000"/>
                </a:schemeClr>
              </a:solidFill>
            </a:endParaRPr>
          </a:p>
          <a:p>
            <a:pPr marL="457200" lvl="1" indent="0">
              <a:lnSpc>
                <a:spcPct val="114999"/>
              </a:lnSpc>
              <a:buNone/>
            </a:pPr>
            <a:endParaRPr lang="en" i="1">
              <a:solidFill>
                <a:schemeClr val="accent1">
                  <a:lumMod val="60000"/>
                  <a:lumOff val="40000"/>
                </a:schemeClr>
              </a:solidFill>
            </a:endParaRPr>
          </a:p>
          <a:p>
            <a:pPr marL="457200" lvl="1" indent="0">
              <a:lnSpc>
                <a:spcPct val="114999"/>
              </a:lnSpc>
              <a:buNone/>
            </a:pPr>
            <a:r>
              <a:rPr lang="en" b="1" i="1">
                <a:solidFill>
                  <a:schemeClr val="accent1">
                    <a:lumMod val="60000"/>
                    <a:lumOff val="40000"/>
                  </a:schemeClr>
                </a:solidFill>
              </a:rPr>
              <a:t>In speech:</a:t>
            </a:r>
            <a:endParaRPr lang="en-US" i="1">
              <a:solidFill>
                <a:schemeClr val="accent1">
                  <a:lumMod val="60000"/>
                  <a:lumOff val="40000"/>
                </a:schemeClr>
              </a:solidFill>
            </a:endParaRPr>
          </a:p>
          <a:p>
            <a:pPr marL="628650" lvl="1" indent="-171450">
              <a:lnSpc>
                <a:spcPct val="114999"/>
              </a:lnSpc>
              <a:buFont typeface="Arial,Sans-Serif"/>
              <a:buChar char="●"/>
            </a:pPr>
            <a:r>
              <a:rPr lang="en" sz="2200" i="1">
                <a:solidFill>
                  <a:schemeClr val="accent1">
                    <a:lumMod val="60000"/>
                    <a:lumOff val="40000"/>
                  </a:schemeClr>
                </a:solidFill>
                <a:latin typeface="+mn-lt"/>
                <a:ea typeface="+mn-ea"/>
                <a:cs typeface="+mn-cs"/>
                <a:sym typeface="Helvetica Neue"/>
              </a:rPr>
              <a:t>GitHub AE is the preferred full spoken name.</a:t>
            </a:r>
            <a:endParaRPr lang="en-US" sz="2200" i="1">
              <a:solidFill>
                <a:schemeClr val="accent1">
                  <a:lumMod val="60000"/>
                  <a:lumOff val="40000"/>
                </a:schemeClr>
              </a:solidFill>
              <a:latin typeface="+mn-lt"/>
              <a:ea typeface="+mn-ea"/>
              <a:cs typeface="+mn-cs"/>
              <a:sym typeface="Helvetica Neue"/>
            </a:endParaRPr>
          </a:p>
          <a:p>
            <a:pPr marL="628650" lvl="1" indent="-171450">
              <a:lnSpc>
                <a:spcPct val="114999"/>
              </a:lnSpc>
              <a:buFont typeface="Arial,Sans-Serif"/>
              <a:buChar char="●"/>
            </a:pPr>
            <a:r>
              <a:rPr lang="en" sz="2200" i="1">
                <a:solidFill>
                  <a:schemeClr val="accent1">
                    <a:lumMod val="60000"/>
                    <a:lumOff val="40000"/>
                  </a:schemeClr>
                </a:solidFill>
                <a:latin typeface="+mn-lt"/>
                <a:ea typeface="+mn-ea"/>
                <a:cs typeface="+mn-cs"/>
                <a:sym typeface="Helvetica Neue"/>
              </a:rPr>
              <a:t>We will refer </a:t>
            </a:r>
            <a:r>
              <a:rPr lang="en" i="1">
                <a:solidFill>
                  <a:schemeClr val="accent1">
                    <a:lumMod val="60000"/>
                    <a:lumOff val="40000"/>
                  </a:schemeClr>
                </a:solidFill>
              </a:rPr>
              <a:t>to AE (hard vowel pronunciations of A - E) as the preferred abbreviated spoken version of the name.</a:t>
            </a:r>
          </a:p>
          <a:p>
            <a:pPr marL="457200" lvl="1" indent="0">
              <a:lnSpc>
                <a:spcPct val="114999"/>
              </a:lnSpc>
              <a:buNone/>
            </a:pPr>
            <a:endParaRPr lang="en" i="1">
              <a:solidFill>
                <a:schemeClr val="accent1">
                  <a:lumMod val="60000"/>
                  <a:lumOff val="40000"/>
                </a:schemeClr>
              </a:solidFill>
            </a:endParaRPr>
          </a:p>
          <a:p>
            <a:pPr marL="457200" lvl="1" indent="0">
              <a:lnSpc>
                <a:spcPct val="114999"/>
              </a:lnSpc>
              <a:buNone/>
            </a:pPr>
            <a:r>
              <a:rPr lang="en" b="1" i="1">
                <a:solidFill>
                  <a:schemeClr val="accent1">
                    <a:lumMod val="60000"/>
                    <a:lumOff val="40000"/>
                  </a:schemeClr>
                </a:solidFill>
              </a:rPr>
              <a:t>Do not:</a:t>
            </a:r>
            <a:endParaRPr lang="en-US" i="1">
              <a:solidFill>
                <a:schemeClr val="accent1">
                  <a:lumMod val="60000"/>
                  <a:lumOff val="40000"/>
                </a:schemeClr>
              </a:solidFill>
            </a:endParaRPr>
          </a:p>
          <a:p>
            <a:pPr marL="628650" lvl="1" indent="-171450" defTabSz="457200" latinLnBrk="0">
              <a:lnSpc>
                <a:spcPct val="114999"/>
              </a:lnSpc>
              <a:buFont typeface="Arial,Sans-Serif"/>
              <a:buChar char="●"/>
            </a:pPr>
            <a:r>
              <a:rPr lang="en" sz="2200" i="1">
                <a:solidFill>
                  <a:schemeClr val="accent1">
                    <a:lumMod val="60000"/>
                    <a:lumOff val="40000"/>
                  </a:schemeClr>
                </a:solidFill>
                <a:latin typeface="+mn-lt"/>
                <a:ea typeface="+mn-ea"/>
                <a:cs typeface="+mn-cs"/>
                <a:sym typeface="Helvetica Neue"/>
              </a:rPr>
              <a:t>Refer to the product using ‘Aegis’ except in response to the questions about the meaning of the name.</a:t>
            </a:r>
            <a:endParaRPr lang="en-US" sz="2200" i="1">
              <a:solidFill>
                <a:schemeClr val="accent1">
                  <a:lumMod val="60000"/>
                  <a:lumOff val="40000"/>
                </a:schemeClr>
              </a:solidFill>
              <a:latin typeface="+mn-lt"/>
              <a:ea typeface="+mn-ea"/>
              <a:cs typeface="+mn-cs"/>
              <a:sym typeface="Helvetica Neue"/>
            </a:endParaRPr>
          </a:p>
          <a:p>
            <a:pPr marL="628650" lvl="0" indent="-171450" defTabSz="457200" latinLnBrk="0">
              <a:lnSpc>
                <a:spcPct val="114999"/>
              </a:lnSpc>
              <a:buFont typeface="Arial,Sans-Serif"/>
              <a:buChar char="●"/>
            </a:pPr>
            <a:r>
              <a:rPr lang="en" sz="2200" i="1">
                <a:solidFill>
                  <a:schemeClr val="accent1">
                    <a:lumMod val="60000"/>
                    <a:lumOff val="40000"/>
                  </a:schemeClr>
                </a:solidFill>
                <a:latin typeface="+mn-lt"/>
                <a:ea typeface="+mn-ea"/>
                <a:cs typeface="+mn-cs"/>
                <a:sym typeface="Helvetica Neue"/>
              </a:rPr>
              <a:t>Abbreviate </a:t>
            </a:r>
            <a:r>
              <a:rPr lang="en" i="1">
                <a:solidFill>
                  <a:schemeClr val="accent1">
                    <a:lumMod val="60000"/>
                    <a:lumOff val="40000"/>
                  </a:schemeClr>
                </a:solidFill>
              </a:rPr>
              <a:t>to GHE AE or GHEAE</a:t>
            </a:r>
            <a:br>
              <a:rPr lang="en" i="1">
                <a:cs typeface="+mn-lt"/>
              </a:rPr>
            </a:br>
            <a:br>
              <a:rPr lang="en-DE" i="1">
                <a:cs typeface="+mn-lt"/>
              </a:rPr>
            </a:br>
            <a:r>
              <a:rPr lang="en-DE" i="1">
                <a:solidFill>
                  <a:schemeClr val="accent1">
                    <a:lumMod val="60000"/>
                    <a:lumOff val="40000"/>
                  </a:schemeClr>
                </a:solidFill>
              </a:rPr>
              <a:t>********</a:t>
            </a:r>
            <a:endParaRPr i="1">
              <a:solidFill>
                <a:schemeClr val="accent1">
                  <a:lumMod val="60000"/>
                  <a:lumOff val="40000"/>
                </a:schemeClr>
              </a:solidFill>
            </a:endParaRPr>
          </a:p>
          <a:p>
            <a:pPr marL="0" lvl="0" indent="0" algn="l" rtl="0">
              <a:lnSpc>
                <a:spcPct val="100000"/>
              </a:lnSpc>
              <a:spcBef>
                <a:spcPts val="0"/>
              </a:spcBef>
              <a:spcAft>
                <a:spcPts val="0"/>
              </a:spcAft>
              <a:buNone/>
            </a:pPr>
            <a:endParaRPr lang="en" b="1">
              <a:solidFill>
                <a:srgbClr val="999999"/>
              </a:solidFill>
            </a:endParaRPr>
          </a:p>
          <a:p>
            <a:pPr marL="0" lvl="0" indent="0" algn="l" rtl="0">
              <a:lnSpc>
                <a:spcPct val="115000"/>
              </a:lnSpc>
              <a:spcBef>
                <a:spcPts val="0"/>
              </a:spcBef>
              <a:spcAft>
                <a:spcPts val="0"/>
              </a:spcAft>
              <a:buClr>
                <a:schemeClr val="dk1"/>
              </a:buClr>
              <a:buSzPts val="1100"/>
              <a:buFont typeface="Arial"/>
              <a:buNone/>
            </a:pPr>
            <a:endParaRPr lang="en" b="1">
              <a:solidFill>
                <a:srgbClr val="999999"/>
              </a:solidFill>
            </a:endParaRPr>
          </a:p>
          <a:p>
            <a:pPr marL="0" lvl="0" indent="0" algn="l" rtl="0">
              <a:lnSpc>
                <a:spcPct val="115000"/>
              </a:lnSpc>
              <a:spcBef>
                <a:spcPts val="0"/>
              </a:spcBef>
              <a:spcAft>
                <a:spcPts val="0"/>
              </a:spcAft>
              <a:buClr>
                <a:schemeClr val="dk1"/>
              </a:buClr>
              <a:buSzPts val="1100"/>
              <a:buFont typeface="Arial"/>
              <a:buNone/>
            </a:pPr>
            <a:endParaRPr lang="en" b="1">
              <a:solidFill>
                <a:srgbClr val="999999"/>
              </a:solidFill>
            </a:endParaRPr>
          </a:p>
          <a:p>
            <a:pPr marL="0" lvl="0" indent="0" algn="l" rtl="0">
              <a:lnSpc>
                <a:spcPct val="114999"/>
              </a:lnSpc>
              <a:spcBef>
                <a:spcPts val="0"/>
              </a:spcBef>
              <a:spcAft>
                <a:spcPts val="0"/>
              </a:spcAft>
              <a:buClr>
                <a:schemeClr val="dk1"/>
              </a:buClr>
              <a:buSzPts val="1100"/>
              <a:buFont typeface="Arial"/>
              <a:buNone/>
            </a:pPr>
            <a:endParaRPr lang="en">
              <a:solidFill>
                <a:srgbClr val="999999"/>
              </a:solidFill>
              <a:highlight>
                <a:srgbClr val="FFFFFF"/>
              </a:highlight>
              <a:latin typeface="Roboto"/>
              <a:ea typeface="Roboto"/>
            </a:endParaRPr>
          </a:p>
        </p:txBody>
      </p:sp>
    </p:spTree>
    <p:extLst>
      <p:ext uri="{BB962C8B-B14F-4D97-AF65-F5344CB8AC3E}">
        <p14:creationId xmlns:p14="http://schemas.microsoft.com/office/powerpoint/2010/main" val="4276119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196cc0c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8b196cc0c0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rgbClr val="999999"/>
                </a:solidFill>
              </a:rPr>
              <a:t>We recommend figuring out the specifics for your partner organization and updating this slide accordingly. Include information about how your organization accesses these products.</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As mentioned earlier, all of you being partners can get access to licenses to play around with these features and products.</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i="1"/>
              <a:t>Downloading: many customers get GitHub by searching for the recent AMI (Amazon Machine Image). Often when you sign up for a trial it shows the download link in those pages as well</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i="1"/>
              <a:t>********</a:t>
            </a:r>
          </a:p>
          <a:p>
            <a:pPr marL="0" lvl="0" indent="0" algn="l" rtl="0">
              <a:lnSpc>
                <a:spcPct val="100000"/>
              </a:lnSpc>
              <a:spcBef>
                <a:spcPts val="0"/>
              </a:spcBef>
              <a:spcAft>
                <a:spcPts val="0"/>
              </a:spcAft>
              <a:buSzPts val="1100"/>
              <a:buNone/>
            </a:pPr>
            <a:r>
              <a:rPr lang="en-US" i="1"/>
              <a:t>Resources</a:t>
            </a:r>
          </a:p>
          <a:p>
            <a:pPr marL="0" lvl="0" indent="0" algn="l" rtl="0">
              <a:lnSpc>
                <a:spcPct val="100000"/>
              </a:lnSpc>
              <a:spcBef>
                <a:spcPts val="0"/>
              </a:spcBef>
              <a:spcAft>
                <a:spcPts val="0"/>
              </a:spcAft>
              <a:buSzPts val="1100"/>
              <a:buNone/>
            </a:pPr>
            <a:r>
              <a:rPr lang="en-US" i="1"/>
              <a:t>https://</a:t>
            </a:r>
            <a:r>
              <a:rPr lang="en-US" i="1" err="1"/>
              <a:t>partner.github.com</a:t>
            </a:r>
            <a:endParaRPr lang="en-US" i="1"/>
          </a:p>
          <a:p>
            <a:pPr marL="0" lvl="0" indent="0" algn="l" rtl="0">
              <a:lnSpc>
                <a:spcPct val="100000"/>
              </a:lnSpc>
              <a:spcBef>
                <a:spcPts val="0"/>
              </a:spcBef>
              <a:spcAft>
                <a:spcPts val="0"/>
              </a:spcAft>
              <a:buSzPts val="1100"/>
              <a:buNone/>
            </a:pPr>
            <a:r>
              <a:rPr lang="en-US" i="1"/>
              <a:t>https://</a:t>
            </a:r>
            <a:r>
              <a:rPr lang="en-US" i="1" err="1"/>
              <a:t>enterprise.github.com</a:t>
            </a:r>
            <a:r>
              <a:rPr lang="en-US" i="1"/>
              <a:t>/releases</a:t>
            </a:r>
          </a:p>
          <a:p>
            <a:pPr marL="0" lvl="0" indent="0" algn="l" rtl="0">
              <a:lnSpc>
                <a:spcPct val="100000"/>
              </a:lnSpc>
              <a:spcBef>
                <a:spcPts val="0"/>
              </a:spcBef>
              <a:spcAft>
                <a:spcPts val="0"/>
              </a:spcAft>
              <a:buSzPts val="1100"/>
              <a:buNone/>
            </a:pPr>
            <a:r>
              <a:rPr lang="en-US" i="1"/>
              <a:t>********</a:t>
            </a:r>
          </a:p>
          <a:p>
            <a:pPr marL="0" lvl="0" indent="0" algn="l" rtl="0">
              <a:lnSpc>
                <a:spcPct val="100000"/>
              </a:lnSpc>
              <a:spcBef>
                <a:spcPts val="0"/>
              </a:spcBef>
              <a:spcAft>
                <a:spcPts val="0"/>
              </a:spcAft>
              <a:buSzPts val="1100"/>
              <a:buNone/>
            </a:pPr>
            <a:endParaRPr lang="en-US"/>
          </a:p>
        </p:txBody>
      </p:sp>
    </p:spTree>
    <p:extLst>
      <p:ext uri="{BB962C8B-B14F-4D97-AF65-F5344CB8AC3E}">
        <p14:creationId xmlns:p14="http://schemas.microsoft.com/office/powerpoint/2010/main" val="151738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88ff66b44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88ff66b44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From a sales perspective, this is what you see.</a:t>
            </a:r>
            <a:endParaRPr/>
          </a:p>
          <a:p>
            <a:pPr marL="0" lvl="0" indent="0" algn="l" rtl="0">
              <a:spcBef>
                <a:spcPts val="0"/>
              </a:spcBef>
              <a:spcAft>
                <a:spcPts val="0"/>
              </a:spcAft>
              <a:buNone/>
            </a:pPr>
            <a:endParaRPr lang="en-US" i="1"/>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1">
                <a:solidFill>
                  <a:srgbClr val="999999"/>
                </a:solidFill>
              </a:rPr>
              <a:t>**************************</a:t>
            </a:r>
          </a:p>
          <a:p>
            <a:pPr marL="0" lvl="0" indent="0" algn="l" rtl="0">
              <a:spcBef>
                <a:spcPts val="0"/>
              </a:spcBef>
              <a:spcAft>
                <a:spcPts val="0"/>
              </a:spcAft>
              <a:buNone/>
            </a:pPr>
            <a:r>
              <a:rPr lang="en-US" i="1">
                <a:solidFill>
                  <a:srgbClr val="999999"/>
                </a:solidFill>
              </a:rPr>
              <a:t>Note to speaker: </a:t>
            </a:r>
          </a:p>
          <a:p>
            <a:pPr marL="0" lvl="0" indent="0" algn="l" rtl="0">
              <a:spcBef>
                <a:spcPts val="0"/>
              </a:spcBef>
              <a:spcAft>
                <a:spcPts val="0"/>
              </a:spcAft>
              <a:buNone/>
            </a:pPr>
            <a:endParaRPr lang="en-US" i="1">
              <a:solidFill>
                <a:srgbClr val="999999"/>
              </a:solidFill>
            </a:endParaRPr>
          </a:p>
          <a:p>
            <a:pPr marL="0" lvl="0" indent="0" algn="l" rtl="0">
              <a:spcBef>
                <a:spcPts val="0"/>
              </a:spcBef>
              <a:spcAft>
                <a:spcPts val="0"/>
              </a:spcAft>
              <a:buNone/>
            </a:pPr>
            <a:r>
              <a:rPr lang="en-US" i="1">
                <a:solidFill>
                  <a:srgbClr val="999999"/>
                </a:solidFill>
              </a:rPr>
              <a:t>This information comes from </a:t>
            </a:r>
            <a:r>
              <a:rPr lang="en-US" i="1" u="sng">
                <a:solidFill>
                  <a:srgbClr val="999999"/>
                </a:solidFill>
                <a:hlinkClick r:id="rId3">
                  <a:extLst>
                    <a:ext uri="{A12FA001-AC4F-418D-AE19-62706E023703}">
                      <ahyp:hlinkClr xmlns:ahyp="http://schemas.microsoft.com/office/drawing/2018/hyperlinkcolor" val="tx"/>
                    </a:ext>
                  </a:extLst>
                </a:hlinkClick>
              </a:rPr>
              <a:t>https://github.com/pricing</a:t>
            </a:r>
            <a:r>
              <a:rPr lang="en-US" i="1">
                <a:solidFill>
                  <a:srgbClr val="999999"/>
                </a:solidFill>
              </a:rPr>
              <a:t>. Check that this information is up to date, and relevant to your audience. </a:t>
            </a:r>
          </a:p>
          <a:p>
            <a:pPr marL="0" lvl="0" indent="0" algn="l" rtl="0">
              <a:spcBef>
                <a:spcPts val="0"/>
              </a:spcBef>
              <a:spcAft>
                <a:spcPts val="0"/>
              </a:spcAft>
              <a:buNone/>
            </a:pPr>
            <a:endParaRPr lang="en-US" i="1">
              <a:solidFill>
                <a:srgbClr val="999999"/>
              </a:solidFill>
            </a:endParaRPr>
          </a:p>
          <a:p>
            <a:pPr marL="0" lvl="0" indent="0" algn="l" rtl="0">
              <a:spcBef>
                <a:spcPts val="0"/>
              </a:spcBef>
              <a:spcAft>
                <a:spcPts val="0"/>
              </a:spcAft>
              <a:buNone/>
            </a:pPr>
            <a:r>
              <a:rPr lang="en-US" b="1" i="1">
                <a:solidFill>
                  <a:srgbClr val="999999"/>
                </a:solidFill>
              </a:rPr>
              <a:t>*************************</a:t>
            </a:r>
          </a:p>
          <a:p>
            <a:pPr marL="0" lvl="0" indent="0" algn="l" rtl="0">
              <a:spcBef>
                <a:spcPts val="0"/>
              </a:spcBef>
              <a:spcAft>
                <a:spcPts val="0"/>
              </a:spcAft>
              <a:buNone/>
            </a:pPr>
            <a:endParaRPr lang="en-DE"/>
          </a:p>
          <a:p>
            <a:pPr marL="0" lvl="0" indent="0" algn="l" rtl="0">
              <a:spcBef>
                <a:spcPts val="0"/>
              </a:spcBef>
              <a:spcAft>
                <a:spcPts val="0"/>
              </a:spcAft>
              <a:buNone/>
            </a:pPr>
            <a:endParaRPr/>
          </a:p>
        </p:txBody>
      </p:sp>
    </p:spTree>
    <p:extLst>
      <p:ext uri="{BB962C8B-B14F-4D97-AF65-F5344CB8AC3E}">
        <p14:creationId xmlns:p14="http://schemas.microsoft.com/office/powerpoint/2010/main" val="313908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961da7f18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961da7f18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GitHub’s public roadmap. Here, you can see exactly what we will be building next, which offerings it will apply to, and when it will be available.</a:t>
            </a:r>
          </a:p>
          <a:p>
            <a:pPr marL="0" lvl="0" indent="0" algn="l" rtl="0">
              <a:spcBef>
                <a:spcPts val="0"/>
              </a:spcBef>
              <a:spcAft>
                <a:spcPts val="0"/>
              </a:spcAft>
              <a:buNone/>
            </a:pPr>
            <a:endParaRPr lang="en-DE"/>
          </a:p>
          <a:p>
            <a:pPr marL="0" lvl="0" indent="0" algn="l" rtl="0">
              <a:spcBef>
                <a:spcPts val="0"/>
              </a:spcBef>
              <a:spcAft>
                <a:spcPts val="0"/>
              </a:spcAft>
              <a:buNone/>
            </a:pPr>
            <a:r>
              <a:rPr lang="en-DE" i="1"/>
              <a:t>********************</a:t>
            </a:r>
          </a:p>
          <a:p>
            <a:pPr marL="0" lvl="0" indent="0" algn="l" rtl="0">
              <a:spcBef>
                <a:spcPts val="0"/>
              </a:spcBef>
              <a:spcAft>
                <a:spcPts val="0"/>
              </a:spcAft>
              <a:buNone/>
            </a:pPr>
            <a:r>
              <a:rPr lang="en-DE" i="1"/>
              <a:t>Roadmap source: </a:t>
            </a:r>
          </a:p>
          <a:p>
            <a:pPr marL="0" lvl="0" indent="0" algn="l" rtl="0">
              <a:spcBef>
                <a:spcPts val="0"/>
              </a:spcBef>
              <a:spcAft>
                <a:spcPts val="0"/>
              </a:spcAft>
              <a:buNone/>
            </a:pPr>
            <a:r>
              <a:rPr lang="en-US" i="1"/>
              <a:t>https://</a:t>
            </a:r>
            <a:r>
              <a:rPr lang="en-US" i="1" err="1"/>
              <a:t>github.com</a:t>
            </a:r>
            <a:r>
              <a:rPr lang="en-US" i="1"/>
              <a:t>/</a:t>
            </a:r>
            <a:r>
              <a:rPr lang="en-US" i="1" err="1"/>
              <a:t>github</a:t>
            </a:r>
            <a:r>
              <a:rPr lang="en-US" i="1"/>
              <a:t>/roadmap/projects/1</a:t>
            </a:r>
            <a:endParaRPr lang="en-DE" i="1"/>
          </a:p>
          <a:p>
            <a:pPr marL="0" lvl="0" indent="0" algn="l" rtl="0">
              <a:spcBef>
                <a:spcPts val="0"/>
              </a:spcBef>
              <a:spcAft>
                <a:spcPts val="0"/>
              </a:spcAft>
              <a:buNone/>
            </a:pPr>
            <a:endParaRPr lang="en-DE" i="1"/>
          </a:p>
          <a:p>
            <a:pPr marL="0" lvl="0" indent="0" algn="l" rtl="0">
              <a:spcBef>
                <a:spcPts val="0"/>
              </a:spcBef>
              <a:spcAft>
                <a:spcPts val="0"/>
              </a:spcAft>
              <a:buNone/>
            </a:pPr>
            <a:r>
              <a:rPr lang="en-DE" i="1"/>
              <a:t>********************</a:t>
            </a:r>
          </a:p>
        </p:txBody>
      </p:sp>
    </p:spTree>
    <p:extLst>
      <p:ext uri="{BB962C8B-B14F-4D97-AF65-F5344CB8AC3E}">
        <p14:creationId xmlns:p14="http://schemas.microsoft.com/office/powerpoint/2010/main" val="261400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 Blue">
    <p:bg>
      <p:bgPr>
        <a:solidFill>
          <a:srgbClr val="005ACD"/>
        </a:solidFill>
        <a:effectLst/>
      </p:bgPr>
    </p:bg>
    <p:spTree>
      <p:nvGrpSpPr>
        <p:cNvPr id="1" name=""/>
        <p:cNvGrpSpPr/>
        <p:nvPr/>
      </p:nvGrpSpPr>
      <p:grpSpPr>
        <a:xfrm>
          <a:off x="0" y="0"/>
          <a:ext cx="0" cy="0"/>
          <a:chOff x="0" y="0"/>
          <a:chExt cx="0" cy="0"/>
        </a:xfrm>
      </p:grpSpPr>
      <p:sp>
        <p:nvSpPr>
          <p:cNvPr id="17" name="Title Text"/>
          <p:cNvSpPr txBox="1">
            <a:spLocks noGrp="1"/>
          </p:cNvSpPr>
          <p:nvPr>
            <p:ph type="title"/>
          </p:nvPr>
        </p:nvSpPr>
        <p:spPr>
          <a:xfrm>
            <a:off x="1543050" y="4743450"/>
            <a:ext cx="20828000" cy="6416758"/>
          </a:xfrm>
          <a:prstGeom prst="rect">
            <a:avLst/>
          </a:prstGeom>
        </p:spPr>
        <p:txBody>
          <a:bodyPr anchor="t"/>
          <a:lstStyle/>
          <a:p>
            <a:r>
              <a:rPr lang="en-US"/>
              <a:t>Click to edit Master title style</a:t>
            </a:r>
            <a:endParaRPr/>
          </a:p>
        </p:txBody>
      </p:sp>
      <p:graphicFrame>
        <p:nvGraphicFramePr>
          <p:cNvPr id="18" name="Table"/>
          <p:cNvGraphicFramePr/>
          <p:nvPr/>
        </p:nvGraphicFramePr>
        <p:xfrm>
          <a:off x="1558484" y="12090400"/>
          <a:ext cx="12194521" cy="650240"/>
        </p:xfrm>
        <a:graphic>
          <a:graphicData uri="http://schemas.openxmlformats.org/drawingml/2006/table">
            <a:tbl>
              <a:tblPr>
                <a:tableStyleId>{4C3C2611-4C71-4FC5-86AE-919BDF0F9419}</a:tableStyleId>
              </a:tblPr>
              <a:tblGrid>
                <a:gridCol w="12194521">
                  <a:extLst>
                    <a:ext uri="{9D8B030D-6E8A-4147-A177-3AD203B41FA5}">
                      <a16:colId xmlns:a16="http://schemas.microsoft.com/office/drawing/2014/main" val="20000"/>
                    </a:ext>
                  </a:extLst>
                </a:gridCol>
              </a:tblGrid>
              <a:tr h="622300">
                <a:tc>
                  <a:txBody>
                    <a:bodyPr/>
                    <a:lstStyle/>
                    <a:p>
                      <a:pPr algn="l">
                        <a:defRPr sz="3600">
                          <a:solidFill>
                            <a:srgbClr val="959DA5"/>
                          </a:solidFill>
                          <a:latin typeface="Menlo"/>
                          <a:ea typeface="Menlo"/>
                          <a:cs typeface="Menlo"/>
                          <a:sym typeface="Menlo"/>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2"/>
          <a:stretch>
            <a:fillRect/>
          </a:stretch>
        </p:blipFill>
        <p:spPr>
          <a:xfrm>
            <a:off x="1549399" y="3809999"/>
            <a:ext cx="602455" cy="584199"/>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2438400" y="3809999"/>
            <a:ext cx="19932650"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1543049" y="11217360"/>
            <a:ext cx="20827999"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E34DC2B7-F2EB-0D4D-969C-E18AB44954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24384000" cy="13716000"/>
          </a:xfrm>
          <a:prstGeom prst="rect">
            <a:avLst/>
          </a:prstGeom>
        </p:spPr>
      </p:pic>
    </p:spTree>
    <p:extLst>
      <p:ext uri="{BB962C8B-B14F-4D97-AF65-F5344CB8AC3E}">
        <p14:creationId xmlns:p14="http://schemas.microsoft.com/office/powerpoint/2010/main" val="3896348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cons - 2">
    <p:spTree>
      <p:nvGrpSpPr>
        <p:cNvPr id="1" name=""/>
        <p:cNvGrpSpPr/>
        <p:nvPr/>
      </p:nvGrpSpPr>
      <p:grpSpPr>
        <a:xfrm>
          <a:off x="0" y="0"/>
          <a:ext cx="0" cy="0"/>
          <a:chOff x="0" y="0"/>
          <a:chExt cx="0" cy="0"/>
        </a:xfrm>
      </p:grpSpPr>
      <p:sp>
        <p:nvSpPr>
          <p:cNvPr id="205" name="Developer"/>
          <p:cNvSpPr txBox="1">
            <a:spLocks noGrp="1"/>
          </p:cNvSpPr>
          <p:nvPr>
            <p:ph type="body" sz="quarter" idx="13"/>
          </p:nvPr>
        </p:nvSpPr>
        <p:spPr>
          <a:xfrm>
            <a:off x="7464704"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6" name="Image"/>
          <p:cNvSpPr>
            <a:spLocks noGrp="1"/>
          </p:cNvSpPr>
          <p:nvPr>
            <p:ph type="pic" sz="quarter" idx="14"/>
          </p:nvPr>
        </p:nvSpPr>
        <p:spPr>
          <a:xfrm>
            <a:off x="7464704" y="4241800"/>
            <a:ext cx="3810001" cy="3810000"/>
          </a:xfrm>
          <a:prstGeom prst="rect">
            <a:avLst/>
          </a:prstGeom>
        </p:spPr>
        <p:txBody>
          <a:bodyPr lIns="91439" tIns="45719" rIns="91439" bIns="45719" anchor="t">
            <a:noAutofit/>
          </a:bodyPr>
          <a:lstStyle/>
          <a:p>
            <a:r>
              <a:rPr lang="en-US"/>
              <a:t>Click icon to add picture</a:t>
            </a:r>
            <a:endParaRPr/>
          </a:p>
        </p:txBody>
      </p:sp>
      <p:sp>
        <p:nvSpPr>
          <p:cNvPr id="207" name="Team"/>
          <p:cNvSpPr txBox="1">
            <a:spLocks noGrp="1"/>
          </p:cNvSpPr>
          <p:nvPr>
            <p:ph type="body" sz="quarter" idx="15"/>
          </p:nvPr>
        </p:nvSpPr>
        <p:spPr>
          <a:xfrm>
            <a:off x="13109295"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8" name="Image"/>
          <p:cNvSpPr>
            <a:spLocks noGrp="1"/>
          </p:cNvSpPr>
          <p:nvPr>
            <p:ph type="pic" sz="quarter" idx="16"/>
          </p:nvPr>
        </p:nvSpPr>
        <p:spPr>
          <a:xfrm>
            <a:off x="13109295" y="4241800"/>
            <a:ext cx="3810001" cy="3810000"/>
          </a:xfrm>
          <a:prstGeom prst="rect">
            <a:avLst/>
          </a:prstGeom>
        </p:spPr>
        <p:txBody>
          <a:bodyPr lIns="91439" tIns="45719" rIns="91439" bIns="45719" anchor="t">
            <a:noAutofit/>
          </a:bodyPr>
          <a:lstStyle/>
          <a:p>
            <a:r>
              <a:rPr lang="en-US"/>
              <a:t>Click icon to add picture</a:t>
            </a:r>
            <a:endParaRPr/>
          </a:p>
        </p:txBody>
      </p:sp>
      <p:sp>
        <p:nvSpPr>
          <p:cNvPr id="212"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3B10C2A8-172F-BE45-88DC-2D0E791AA04A}"/>
              </a:ext>
            </a:extLst>
          </p:cNvPr>
          <p:cNvSpPr>
            <a:spLocks noGrp="1"/>
          </p:cNvSpPr>
          <p:nvPr>
            <p:ph type="ftr" sz="quarter" idx="17"/>
          </p:nvPr>
        </p:nvSpPr>
        <p:spPr/>
        <p:txBody>
          <a:bodyPr/>
          <a:lstStyle/>
          <a:p>
            <a:r>
              <a:rPr lang="en-US"/>
              <a:t>GitHub</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Reaction: -1">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778000" y="4567001"/>
            <a:ext cx="20828000" cy="2286001"/>
          </a:xfrm>
          <a:prstGeom prst="rect">
            <a:avLst/>
          </a:prstGeom>
        </p:spPr>
        <p:txBody>
          <a:bodyPr/>
          <a:lstStyle>
            <a:lvl1pPr algn="ctr"/>
          </a:lstStyle>
          <a:p>
            <a:r>
              <a:rPr lang="en-US"/>
              <a:t>Click to edit Master title style</a:t>
            </a:r>
            <a:endParaRPr/>
          </a:p>
        </p:txBody>
      </p:sp>
      <p:sp>
        <p:nvSpPr>
          <p:cNvPr id="307"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extBox 9">
            <a:extLst>
              <a:ext uri="{FF2B5EF4-FFF2-40B4-BE49-F238E27FC236}">
                <a16:creationId xmlns:a16="http://schemas.microsoft.com/office/drawing/2014/main" id="{882D3F43-0103-C144-A124-B1A575AFA843}"/>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7042199-1B7F-7343-B699-3ED479B9616D}"/>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action: Laugh">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20"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8FC3A77E-9D22-4447-8A47-5B5458BF0798}"/>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880211AF-CA5D-4147-972A-E02FA8DD460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action: Hooray">
    <p:spTree>
      <p:nvGrpSpPr>
        <p:cNvPr id="1" name=""/>
        <p:cNvGrpSpPr/>
        <p:nvPr/>
      </p:nvGrpSpPr>
      <p:grpSpPr>
        <a:xfrm>
          <a:off x="0" y="0"/>
          <a:ext cx="0" cy="0"/>
          <a:chOff x="0" y="0"/>
          <a:chExt cx="0" cy="0"/>
        </a:xfrm>
      </p:grpSpPr>
      <p:sp>
        <p:nvSpPr>
          <p:cNvPr id="33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33" name="Title Text"/>
          <p:cNvSpPr txBox="1">
            <a:spLocks noGrp="1"/>
          </p:cNvSpPr>
          <p:nvPr>
            <p:ph type="title"/>
          </p:nvPr>
        </p:nvSpPr>
        <p:spPr>
          <a:xfrm>
            <a:off x="1574800" y="4572000"/>
            <a:ext cx="21234400" cy="2286000"/>
          </a:xfrm>
          <a:prstGeom prst="rect">
            <a:avLst/>
          </a:prstGeom>
        </p:spPr>
        <p:txBody>
          <a:bodyPr/>
          <a:lstStyle>
            <a:lvl1pPr algn="ctr"/>
          </a:lstStyle>
          <a:p>
            <a:r>
              <a:rPr lang="en-US"/>
              <a:t>Click to edit Master title style</a:t>
            </a:r>
            <a:endParaRPr/>
          </a:p>
        </p:txBody>
      </p:sp>
      <p:sp>
        <p:nvSpPr>
          <p:cNvPr id="9" name="TextBox 8">
            <a:extLst>
              <a:ext uri="{FF2B5EF4-FFF2-40B4-BE49-F238E27FC236}">
                <a16:creationId xmlns:a16="http://schemas.microsoft.com/office/drawing/2014/main" id="{DD8394D9-D56C-0546-A859-D3E551F755CE}"/>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F6177B38-65A6-9B41-95B7-49C1C474E61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action: Confused">
    <p:spTree>
      <p:nvGrpSpPr>
        <p:cNvPr id="1" name=""/>
        <p:cNvGrpSpPr/>
        <p:nvPr/>
      </p:nvGrpSpPr>
      <p:grpSpPr>
        <a:xfrm>
          <a:off x="0" y="0"/>
          <a:ext cx="0" cy="0"/>
          <a:chOff x="0" y="0"/>
          <a:chExt cx="0" cy="0"/>
        </a:xfrm>
      </p:grpSpPr>
      <p:sp>
        <p:nvSpPr>
          <p:cNvPr id="345"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46"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1F1605E-787B-BE4E-880D-0078014A4A25}"/>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5C1ED04-25D7-1147-A68E-B02907CBD0A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action: Rocket">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7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21862A27-5859-4E42-BF7B-FA0E65E79200}"/>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468C134-B11C-744C-A400-CB3078A0C41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action: Eyes">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84"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9F35C3E-3048-F847-9F09-B778FB993121}"/>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03C3383-8CAD-2846-89EA-25E7CF22175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Mark on color">
    <p:bg>
      <p:bgPr>
        <a:solidFill>
          <a:srgbClr val="1658C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3C1C-A743-1945-8743-BD5FB9417B2F}"/>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A7FB-669B-DD49-9800-DB5B84409045}"/>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Wordmark on color">
    <p:bg>
      <p:bgPr>
        <a:solidFill>
          <a:srgbClr val="1658C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02FA5-E038-E149-B706-FAF062094E57}"/>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16000" y="609600"/>
            <a:ext cx="22352000" cy="1651000"/>
          </a:xfrm>
          <a:prstGeom prst="rect">
            <a:avLst/>
          </a:prstGeom>
        </p:spPr>
        <p:txBody>
          <a:bodyPr/>
          <a:lstStyle>
            <a:lvl1pPr algn="ctr"/>
          </a:lstStyle>
          <a:p>
            <a:r>
              <a:rPr lang="en-US"/>
              <a:t>Click to edit Master title style</a:t>
            </a:r>
            <a:endParaRPr/>
          </a:p>
        </p:txBody>
      </p:sp>
      <p:graphicFrame>
        <p:nvGraphicFramePr>
          <p:cNvPr id="52"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95DF06C1-7AC8-104F-B4A3-92017DD9294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Word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529AD-1853-484E-AB61-8E94CB3D073B}"/>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 Wordmark on white">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8A0A7-E19E-EA46-9DF5-54B634F18C2D}"/>
              </a:ext>
            </a:extLst>
          </p:cNvPr>
          <p:cNvPicPr>
            <a:picLocks noChangeAspect="1"/>
          </p:cNvPicPr>
          <p:nvPr userDrawn="1"/>
        </p:nvPicPr>
        <p:blipFill>
          <a:blip r:embed="rId2"/>
          <a:stretch>
            <a:fillRect/>
          </a:stretch>
        </p:blipFill>
        <p:spPr>
          <a:xfrm>
            <a:off x="8669874" y="5905500"/>
            <a:ext cx="7070103" cy="1905000"/>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ig Title - Dark">
    <p:spTree>
      <p:nvGrpSpPr>
        <p:cNvPr id="1" name=""/>
        <p:cNvGrpSpPr/>
        <p:nvPr/>
      </p:nvGrpSpPr>
      <p:grpSpPr>
        <a:xfrm>
          <a:off x="0" y="0"/>
          <a:ext cx="0" cy="0"/>
          <a:chOff x="0" y="0"/>
          <a:chExt cx="0" cy="0"/>
        </a:xfrm>
      </p:grpSpPr>
      <p:sp>
        <p:nvSpPr>
          <p:cNvPr id="45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sp>
        <p:nvSpPr>
          <p:cNvPr id="2" name="Footer Placeholder 1">
            <a:extLst>
              <a:ext uri="{FF2B5EF4-FFF2-40B4-BE49-F238E27FC236}">
                <a16:creationId xmlns:a16="http://schemas.microsoft.com/office/drawing/2014/main" id="{5902829B-9F70-BD4D-89C6-C6009BCAF0E4}"/>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ig Title - White">
    <p:bg>
      <p:bgPr>
        <a:solidFill>
          <a:srgbClr val="FFFFFF"/>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4292E"/>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6D1D1DF5-B5CE-2E46-A1C2-AAD36FEA06D3}"/>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reserve="1">
  <p:cSld name="Big Title - Yellow">
    <p:bg>
      <p:bgPr>
        <a:solidFill>
          <a:srgbClr val="FFEB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B0C5C-C4DC-8841-B3C2-4CEF4B859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14000" y="12847184"/>
            <a:ext cx="508000" cy="508000"/>
          </a:xfrm>
          <a:prstGeom prst="rect">
            <a:avLst/>
          </a:prstGeom>
        </p:spPr>
      </p:pic>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3292E"/>
                </a:solidFill>
              </a:defRPr>
            </a:lvl1pPr>
          </a:lstStyle>
          <a:p>
            <a:r>
              <a:rPr lang="en-US"/>
              <a:t>Click to edit Master title style</a:t>
            </a:r>
            <a:endParaRPr/>
          </a:p>
        </p:txBody>
      </p:sp>
      <p:sp>
        <p:nvSpPr>
          <p:cNvPr id="5" name="Footer Placeholder 4">
            <a:extLst>
              <a:ext uri="{FF2B5EF4-FFF2-40B4-BE49-F238E27FC236}">
                <a16:creationId xmlns:a16="http://schemas.microsoft.com/office/drawing/2014/main" id="{D7AF9650-A426-3F4F-8184-4CD4DB31723E}"/>
              </a:ext>
            </a:extLst>
          </p:cNvPr>
          <p:cNvSpPr>
            <a:spLocks noGrp="1"/>
          </p:cNvSpPr>
          <p:nvPr>
            <p:ph type="ftr" sz="quarter" idx="10"/>
          </p:nvPr>
        </p:nvSpPr>
        <p:spPr>
          <a:xfrm>
            <a:off x="21523569" y="12887698"/>
            <a:ext cx="1427872" cy="492607"/>
          </a:xfrm>
        </p:spPr>
        <p:txBody>
          <a:bodyPr/>
          <a:lstStyle>
            <a:lvl1pPr>
              <a:defRPr>
                <a:solidFill>
                  <a:srgbClr val="DBAB09"/>
                </a:solidFill>
              </a:defRPr>
            </a:lvl1pPr>
          </a:lstStyle>
          <a:p>
            <a:r>
              <a:rPr lang="en-US"/>
              <a:t>GitHub</a:t>
            </a:r>
          </a:p>
        </p:txBody>
      </p:sp>
    </p:spTree>
    <p:extLst>
      <p:ext uri="{BB962C8B-B14F-4D97-AF65-F5344CB8AC3E}">
        <p14:creationId xmlns:p14="http://schemas.microsoft.com/office/powerpoint/2010/main" val="12649537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Big Title - Blue">
    <p:bg>
      <p:bgPr>
        <a:solidFill>
          <a:srgbClr val="0366D6"/>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chemeClr val="tx2"/>
                </a:solidFill>
              </a:defRPr>
            </a:lvl1pPr>
          </a:lstStyle>
          <a:p>
            <a:r>
              <a:rPr lang="en-US"/>
              <a:t>Click to edit Master title style</a:t>
            </a:r>
            <a:endParaRPr/>
          </a:p>
        </p:txBody>
      </p:sp>
      <p:pic>
        <p:nvPicPr>
          <p:cNvPr id="3" name="mark-github-purple.pdf">
            <a:extLst>
              <a:ext uri="{FF2B5EF4-FFF2-40B4-BE49-F238E27FC236}">
                <a16:creationId xmlns:a16="http://schemas.microsoft.com/office/drawing/2014/main" id="{A7FB5984-F775-0748-8946-6846C6446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3114000" y="12847183"/>
            <a:ext cx="508000" cy="508000"/>
          </a:xfrm>
          <a:prstGeom prst="rect">
            <a:avLst/>
          </a:prstGeom>
          <a:ln w="12700">
            <a:miter lim="400000"/>
          </a:ln>
        </p:spPr>
      </p:pic>
      <p:sp>
        <p:nvSpPr>
          <p:cNvPr id="2" name="Footer Placeholder 1">
            <a:extLst>
              <a:ext uri="{FF2B5EF4-FFF2-40B4-BE49-F238E27FC236}">
                <a16:creationId xmlns:a16="http://schemas.microsoft.com/office/drawing/2014/main" id="{5407CFD0-4C35-7B42-AB41-DC23FC85A05A}"/>
              </a:ext>
            </a:extLst>
          </p:cNvPr>
          <p:cNvSpPr>
            <a:spLocks noGrp="1"/>
          </p:cNvSpPr>
          <p:nvPr>
            <p:ph type="ftr" sz="quarter" idx="10"/>
          </p:nvPr>
        </p:nvSpPr>
        <p:spPr/>
        <p:txBody>
          <a:bodyPr/>
          <a:lstStyle>
            <a:lvl1pPr>
              <a:defRPr>
                <a:solidFill>
                  <a:srgbClr val="0086FF"/>
                </a:solidFill>
              </a:defRPr>
            </a:lvl1pPr>
          </a:lstStyle>
          <a:p>
            <a:r>
              <a:rPr lang="en-US"/>
              <a:t>GitHub</a:t>
            </a:r>
          </a:p>
        </p:txBody>
      </p:sp>
    </p:spTree>
    <p:extLst>
      <p:ext uri="{BB962C8B-B14F-4D97-AF65-F5344CB8AC3E}">
        <p14:creationId xmlns:p14="http://schemas.microsoft.com/office/powerpoint/2010/main" val="113716226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Big Title - Purple">
    <p:bg>
      <p:bgPr>
        <a:solidFill>
          <a:srgbClr val="5B2CA3"/>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pic>
        <p:nvPicPr>
          <p:cNvPr id="491" name="mark-github-purple.pdf" descr="mark-github-purple.pdf"/>
          <p:cNvPicPr>
            <a:picLocks noChangeAspect="1"/>
          </p:cNvPicPr>
          <p:nvPr/>
        </p:nvPicPr>
        <p:blipFill>
          <a:blip r:embed="rId2"/>
          <a:stretch>
            <a:fillRect/>
          </a:stretch>
        </p:blipFill>
        <p:spPr>
          <a:xfrm>
            <a:off x="23114000" y="12847183"/>
            <a:ext cx="508000" cy="508001"/>
          </a:xfrm>
          <a:prstGeom prst="rect">
            <a:avLst/>
          </a:prstGeom>
          <a:ln w="12700">
            <a:miter lim="400000"/>
          </a:ln>
        </p:spPr>
      </p:pic>
      <p:sp>
        <p:nvSpPr>
          <p:cNvPr id="2" name="Footer Placeholder 1">
            <a:extLst>
              <a:ext uri="{FF2B5EF4-FFF2-40B4-BE49-F238E27FC236}">
                <a16:creationId xmlns:a16="http://schemas.microsoft.com/office/drawing/2014/main" id="{FD48A72C-B0A1-5445-B81E-56BC159DACD6}"/>
              </a:ext>
            </a:extLst>
          </p:cNvPr>
          <p:cNvSpPr>
            <a:spLocks noGrp="1"/>
          </p:cNvSpPr>
          <p:nvPr>
            <p:ph type="ftr" sz="quarter" idx="10"/>
          </p:nvPr>
        </p:nvSpPr>
        <p:spPr/>
        <p:txBody>
          <a:bodyPr/>
          <a:lstStyle>
            <a:lvl1pPr>
              <a:defRPr>
                <a:solidFill>
                  <a:srgbClr val="8A63D2"/>
                </a:solidFill>
              </a:defRPr>
            </a:lvl1pPr>
          </a:lstStyle>
          <a:p>
            <a:r>
              <a:rPr lang="en-US"/>
              <a:t>GitHub</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Statement + Label Dark">
    <p:spTree>
      <p:nvGrpSpPr>
        <p:cNvPr id="1" name=""/>
        <p:cNvGrpSpPr/>
        <p:nvPr/>
      </p:nvGrpSpPr>
      <p:grpSpPr>
        <a:xfrm>
          <a:off x="0" y="0"/>
          <a:ext cx="0" cy="0"/>
          <a:chOff x="0" y="0"/>
          <a:chExt cx="0" cy="0"/>
        </a:xfrm>
      </p:grpSpPr>
      <p:sp>
        <p:nvSpPr>
          <p:cNvPr id="499" name="Body Level One…"/>
          <p:cNvSpPr txBox="1">
            <a:spLocks noGrp="1"/>
          </p:cNvSpPr>
          <p:nvPr>
            <p:ph type="body" sz="quarter" idx="1"/>
          </p:nvPr>
        </p:nvSpPr>
        <p:spPr>
          <a:xfrm>
            <a:off x="1016000" y="812800"/>
            <a:ext cx="22352000" cy="635000"/>
          </a:xfrm>
          <a:prstGeom prst="rect">
            <a:avLst/>
          </a:prstGeom>
        </p:spPr>
        <p:txBody>
          <a:bodyPr anchor="t"/>
          <a:lstStyle>
            <a:lvl1pPr algn="l">
              <a:lnSpc>
                <a:spcPct val="100000"/>
              </a:lnSpc>
              <a:defRPr sz="3600" b="1">
                <a:solidFill>
                  <a:schemeClr val="accent1"/>
                </a:solidFill>
                <a:latin typeface="Menlo"/>
                <a:ea typeface="Menlo"/>
                <a:cs typeface="Menlo"/>
                <a:sym typeface="Menlo"/>
              </a:defRPr>
            </a:lvl1pPr>
            <a:lvl2pPr algn="l">
              <a:lnSpc>
                <a:spcPct val="100000"/>
              </a:lnSpc>
              <a:defRPr sz="3600" b="1">
                <a:solidFill>
                  <a:schemeClr val="accent1"/>
                </a:solidFill>
                <a:latin typeface="Menlo"/>
                <a:ea typeface="Menlo"/>
                <a:cs typeface="Menlo"/>
                <a:sym typeface="Menlo"/>
              </a:defRPr>
            </a:lvl2pPr>
            <a:lvl3pPr algn="l">
              <a:lnSpc>
                <a:spcPct val="100000"/>
              </a:lnSpc>
              <a:defRPr sz="3600" b="1">
                <a:solidFill>
                  <a:schemeClr val="accent1"/>
                </a:solidFill>
                <a:latin typeface="Menlo"/>
                <a:ea typeface="Menlo"/>
                <a:cs typeface="Menlo"/>
                <a:sym typeface="Menlo"/>
              </a:defRPr>
            </a:lvl3pPr>
            <a:lvl4pPr algn="l">
              <a:lnSpc>
                <a:spcPct val="100000"/>
              </a:lnSpc>
              <a:defRPr sz="3600" b="1">
                <a:solidFill>
                  <a:schemeClr val="accent1"/>
                </a:solidFill>
                <a:latin typeface="Menlo"/>
                <a:ea typeface="Menlo"/>
                <a:cs typeface="Menlo"/>
                <a:sym typeface="Menlo"/>
              </a:defRPr>
            </a:lvl4pPr>
            <a:lvl5pPr algn="l">
              <a:lnSpc>
                <a:spcPct val="100000"/>
              </a:lnSpc>
              <a:defRPr sz="3600" b="1">
                <a:solidFill>
                  <a:schemeClr val="accent1"/>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03" name="Title Text"/>
          <p:cNvSpPr txBox="1">
            <a:spLocks noGrp="1"/>
          </p:cNvSpPr>
          <p:nvPr>
            <p:ph type="title"/>
          </p:nvPr>
        </p:nvSpPr>
        <p:spPr>
          <a:xfrm>
            <a:off x="1016000" y="1574800"/>
            <a:ext cx="22352000" cy="10566400"/>
          </a:xfrm>
          <a:prstGeom prst="rect">
            <a:avLst/>
          </a:prstGeom>
        </p:spPr>
        <p:txBody>
          <a:bodyPr anchor="t"/>
          <a:lstStyle>
            <a:lvl1pPr>
              <a:defRPr sz="7200"/>
            </a:lvl1pPr>
          </a:lstStyle>
          <a:p>
            <a:r>
              <a:rPr lang="en-US"/>
              <a:t>Click to edit Master title style</a:t>
            </a:r>
            <a:endParaRPr/>
          </a:p>
        </p:txBody>
      </p:sp>
      <p:sp>
        <p:nvSpPr>
          <p:cNvPr id="2" name="Footer Placeholder 1">
            <a:extLst>
              <a:ext uri="{FF2B5EF4-FFF2-40B4-BE49-F238E27FC236}">
                <a16:creationId xmlns:a16="http://schemas.microsoft.com/office/drawing/2014/main" id="{9A447EA8-EC40-814D-921B-A5F7F5387D1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523" name="Body Level One…"/>
          <p:cNvSpPr txBox="1">
            <a:spLocks noGrp="1"/>
          </p:cNvSpPr>
          <p:nvPr>
            <p:ph type="body" idx="1"/>
          </p:nvPr>
        </p:nvSpPr>
        <p:spPr>
          <a:xfrm>
            <a:off x="1016000" y="1828800"/>
            <a:ext cx="22352000" cy="8229600"/>
          </a:xfrm>
          <a:prstGeom prst="rect">
            <a:avLst/>
          </a:prstGeom>
        </p:spPr>
        <p:txBody>
          <a:bodyPr/>
          <a:lstStyle>
            <a:lvl1pPr algn="l">
              <a:lnSpc>
                <a:spcPct val="100000"/>
              </a:lnSpc>
              <a:defRPr sz="7200" b="1">
                <a:solidFill>
                  <a:schemeClr val="accent1">
                    <a:hueOff val="-187192"/>
                    <a:satOff val="-84019"/>
                    <a:lumOff val="-26385"/>
                  </a:schemeClr>
                </a:solidFill>
              </a:defRPr>
            </a:lvl1pPr>
            <a:lvl2pPr algn="l">
              <a:lnSpc>
                <a:spcPct val="100000"/>
              </a:lnSpc>
              <a:defRPr sz="7200" b="1">
                <a:solidFill>
                  <a:schemeClr val="accent1">
                    <a:hueOff val="-187192"/>
                    <a:satOff val="-84019"/>
                    <a:lumOff val="-26385"/>
                  </a:schemeClr>
                </a:solidFill>
              </a:defRPr>
            </a:lvl2pPr>
            <a:lvl3pPr algn="l">
              <a:lnSpc>
                <a:spcPct val="100000"/>
              </a:lnSpc>
              <a:defRPr sz="7200" b="1">
                <a:solidFill>
                  <a:schemeClr val="accent1">
                    <a:hueOff val="-187192"/>
                    <a:satOff val="-84019"/>
                    <a:lumOff val="-26385"/>
                  </a:schemeClr>
                </a:solidFill>
              </a:defRPr>
            </a:lvl3pPr>
            <a:lvl4pPr algn="l">
              <a:lnSpc>
                <a:spcPct val="100000"/>
              </a:lnSpc>
              <a:defRPr sz="7200" b="1">
                <a:solidFill>
                  <a:schemeClr val="accent1">
                    <a:hueOff val="-187192"/>
                    <a:satOff val="-84019"/>
                    <a:lumOff val="-26385"/>
                  </a:schemeClr>
                </a:solidFill>
              </a:defRPr>
            </a:lvl4pPr>
            <a:lvl5pPr algn="l">
              <a:lnSpc>
                <a:spcPct val="100000"/>
              </a:lnSpc>
              <a:defRPr sz="7200" b="1">
                <a:solidFill>
                  <a:schemeClr val="accent1">
                    <a:hueOff val="-187192"/>
                    <a:satOff val="-84019"/>
                    <a:lumOff val="-26385"/>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C21246E5-46D4-AD4C-A9BE-CC6F87F97BF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ode">
    <p:spTree>
      <p:nvGrpSpPr>
        <p:cNvPr id="1" name=""/>
        <p:cNvGrpSpPr/>
        <p:nvPr/>
      </p:nvGrpSpPr>
      <p:grpSpPr>
        <a:xfrm>
          <a:off x="0" y="0"/>
          <a:ext cx="0" cy="0"/>
          <a:chOff x="0" y="0"/>
          <a:chExt cx="0" cy="0"/>
        </a:xfrm>
      </p:grpSpPr>
      <p:sp>
        <p:nvSpPr>
          <p:cNvPr id="534" name="Body Level One…"/>
          <p:cNvSpPr txBox="1">
            <a:spLocks noGrp="1"/>
          </p:cNvSpPr>
          <p:nvPr>
            <p:ph type="body" idx="1"/>
          </p:nvPr>
        </p:nvSpPr>
        <p:spPr>
          <a:xfrm>
            <a:off x="1016000" y="1016000"/>
            <a:ext cx="22352000" cy="11684000"/>
          </a:xfrm>
          <a:prstGeom prst="rect">
            <a:avLst/>
          </a:prstGeom>
        </p:spPr>
        <p:txBody>
          <a:bodyPr anchor="t"/>
          <a:lstStyle>
            <a:lvl1pPr algn="l">
              <a:lnSpc>
                <a:spcPct val="140000"/>
              </a:lnSpc>
              <a:defRPr sz="6400">
                <a:latin typeface="Menlo"/>
                <a:ea typeface="Menlo"/>
                <a:cs typeface="Menlo"/>
                <a:sym typeface="Menlo"/>
              </a:defRPr>
            </a:lvl1pPr>
            <a:lvl2pPr algn="l">
              <a:lnSpc>
                <a:spcPct val="140000"/>
              </a:lnSpc>
              <a:defRPr sz="6400">
                <a:latin typeface="Menlo"/>
                <a:ea typeface="Menlo"/>
                <a:cs typeface="Menlo"/>
                <a:sym typeface="Menlo"/>
              </a:defRPr>
            </a:lvl2pPr>
            <a:lvl3pPr algn="l">
              <a:lnSpc>
                <a:spcPct val="140000"/>
              </a:lnSpc>
              <a:defRPr sz="6400">
                <a:latin typeface="Menlo"/>
                <a:ea typeface="Menlo"/>
                <a:cs typeface="Menlo"/>
                <a:sym typeface="Menlo"/>
              </a:defRPr>
            </a:lvl3pPr>
            <a:lvl4pPr algn="l">
              <a:lnSpc>
                <a:spcPct val="140000"/>
              </a:lnSpc>
              <a:defRPr sz="6400">
                <a:latin typeface="Menlo"/>
                <a:ea typeface="Menlo"/>
                <a:cs typeface="Menlo"/>
                <a:sym typeface="Menlo"/>
              </a:defRPr>
            </a:lvl4pPr>
            <a:lvl5pPr algn="l">
              <a:lnSpc>
                <a:spcPct val="140000"/>
              </a:lnSpc>
              <a:defRPr sz="6400">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6B9389FE-436E-CD47-8E7C-FC6C42403C68}"/>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Light">
    <p:bg>
      <p:bgPr>
        <a:solidFill>
          <a:srgbClr val="FFFFFF"/>
        </a:solidFill>
        <a:effectLst/>
      </p:bgPr>
    </p:bg>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016000" y="609600"/>
            <a:ext cx="22352000" cy="1651000"/>
          </a:xfrm>
          <a:prstGeom prst="rect">
            <a:avLst/>
          </a:prstGeom>
        </p:spPr>
        <p:txBody>
          <a:bodyPr/>
          <a:lstStyle>
            <a:lvl1pPr algn="ctr">
              <a:defRPr>
                <a:solidFill>
                  <a:schemeClr val="accent1">
                    <a:hueOff val="-187192"/>
                    <a:satOff val="-84019"/>
                    <a:lumOff val="-26385"/>
                  </a:schemeClr>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B5537DAF-07F6-ED4B-84DA-C94CE0C8F1AF}"/>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col Code">
    <p:spTree>
      <p:nvGrpSpPr>
        <p:cNvPr id="1" name=""/>
        <p:cNvGrpSpPr/>
        <p:nvPr/>
      </p:nvGrpSpPr>
      <p:grpSpPr>
        <a:xfrm>
          <a:off x="0" y="0"/>
          <a:ext cx="0" cy="0"/>
          <a:chOff x="0" y="0"/>
          <a:chExt cx="0" cy="0"/>
        </a:xfrm>
      </p:grpSpPr>
      <p:sp>
        <p:nvSpPr>
          <p:cNvPr id="54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46" name="Body Level One…"/>
          <p:cNvSpPr txBox="1">
            <a:spLocks noGrp="1"/>
          </p:cNvSpPr>
          <p:nvPr>
            <p:ph type="body" sz="half" idx="1"/>
          </p:nvPr>
        </p:nvSpPr>
        <p:spPr>
          <a:xfrm>
            <a:off x="13208000" y="1016000"/>
            <a:ext cx="10160000" cy="11684000"/>
          </a:xfrm>
          <a:prstGeom prst="rect">
            <a:avLst/>
          </a:prstGeom>
        </p:spPr>
        <p:txBody>
          <a:bodyPr anchor="t"/>
          <a:lstStyle>
            <a:lvl1pPr algn="l">
              <a:lnSpc>
                <a:spcPct val="140000"/>
              </a:lnSpc>
              <a:defRPr sz="4000">
                <a:solidFill>
                  <a:srgbClr val="2F363D"/>
                </a:solidFill>
                <a:latin typeface="Menlo"/>
                <a:ea typeface="Menlo"/>
                <a:cs typeface="Menlo"/>
                <a:sym typeface="Menlo"/>
              </a:defRPr>
            </a:lvl1pPr>
            <a:lvl2pPr algn="l">
              <a:lnSpc>
                <a:spcPct val="140000"/>
              </a:lnSpc>
              <a:defRPr sz="4000">
                <a:solidFill>
                  <a:srgbClr val="2F363D"/>
                </a:solidFill>
                <a:latin typeface="Menlo"/>
                <a:ea typeface="Menlo"/>
                <a:cs typeface="Menlo"/>
                <a:sym typeface="Menlo"/>
              </a:defRPr>
            </a:lvl2pPr>
            <a:lvl3pPr algn="l">
              <a:lnSpc>
                <a:spcPct val="140000"/>
              </a:lnSpc>
              <a:defRPr sz="4000">
                <a:solidFill>
                  <a:srgbClr val="2F363D"/>
                </a:solidFill>
                <a:latin typeface="Menlo"/>
                <a:ea typeface="Menlo"/>
                <a:cs typeface="Menlo"/>
                <a:sym typeface="Menlo"/>
              </a:defRPr>
            </a:lvl3pPr>
            <a:lvl4pPr algn="l">
              <a:lnSpc>
                <a:spcPct val="140000"/>
              </a:lnSpc>
              <a:defRPr sz="4000">
                <a:solidFill>
                  <a:srgbClr val="2F363D"/>
                </a:solidFill>
                <a:latin typeface="Menlo"/>
                <a:ea typeface="Menlo"/>
                <a:cs typeface="Menlo"/>
                <a:sym typeface="Menlo"/>
              </a:defRPr>
            </a:lvl4pPr>
            <a:lvl5pPr algn="l">
              <a:lnSpc>
                <a:spcPct val="140000"/>
              </a:lnSpc>
              <a:defRPr sz="4000">
                <a:solidFill>
                  <a:srgbClr val="2F363D"/>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7" name="Title Text"/>
          <p:cNvSpPr txBox="1">
            <a:spLocks noGrp="1"/>
          </p:cNvSpPr>
          <p:nvPr>
            <p:ph type="title"/>
          </p:nvPr>
        </p:nvSpPr>
        <p:spPr>
          <a:xfrm>
            <a:off x="1016000" y="1016000"/>
            <a:ext cx="10160000" cy="11684000"/>
          </a:xfrm>
          <a:prstGeom prst="rect">
            <a:avLst/>
          </a:prstGeom>
        </p:spPr>
        <p:txBody>
          <a:bodyPr anchor="t"/>
          <a:lstStyle>
            <a:lvl1pPr>
              <a:lnSpc>
                <a:spcPts val="5700"/>
              </a:lnSpc>
              <a:defRPr sz="4000" b="0" i="0">
                <a:latin typeface="Menlo" panose="020B0609030804020204" pitchFamily="49" charset="0"/>
                <a:ea typeface="Menlo" panose="020B0609030804020204" pitchFamily="49" charset="0"/>
                <a:cs typeface="Menlo" panose="020B0609030804020204" pitchFamily="49" charset="0"/>
                <a:sym typeface="Menlo"/>
              </a:defRPr>
            </a:lvl1pPr>
          </a:lstStyle>
          <a:p>
            <a:r>
              <a:rPr lang="en-US"/>
              <a:t>Click to edit Master title style</a:t>
            </a:r>
            <a:endParaRPr/>
          </a:p>
        </p:txBody>
      </p:sp>
      <p:pic>
        <p:nvPicPr>
          <p:cNvPr id="9" name="Picture 8">
            <a:extLst>
              <a:ext uri="{FF2B5EF4-FFF2-40B4-BE49-F238E27FC236}">
                <a16:creationId xmlns:a16="http://schemas.microsoft.com/office/drawing/2014/main" id="{0504A429-D3CB-084F-A101-0E0241D47936}"/>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29848DAB-F43A-E945-BE1D-9916366F16F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3 col Bullets">
    <p:spTree>
      <p:nvGrpSpPr>
        <p:cNvPr id="1" name=""/>
        <p:cNvGrpSpPr/>
        <p:nvPr/>
      </p:nvGrpSpPr>
      <p:grpSpPr>
        <a:xfrm>
          <a:off x="0" y="0"/>
          <a:ext cx="0" cy="0"/>
          <a:chOff x="0" y="0"/>
          <a:chExt cx="0" cy="0"/>
        </a:xfrm>
      </p:grpSpPr>
      <p:sp>
        <p:nvSpPr>
          <p:cNvPr id="558" name="Rectangle"/>
          <p:cNvSpPr/>
          <p:nvPr/>
        </p:nvSpPr>
        <p:spPr>
          <a:xfrm>
            <a:off x="8128000" y="0"/>
            <a:ext cx="16256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59" name="Title Text"/>
          <p:cNvSpPr txBox="1">
            <a:spLocks noGrp="1"/>
          </p:cNvSpPr>
          <p:nvPr>
            <p:ph type="title"/>
          </p:nvPr>
        </p:nvSpPr>
        <p:spPr>
          <a:xfrm>
            <a:off x="1016000" y="1016000"/>
            <a:ext cx="6096000" cy="11684000"/>
          </a:xfrm>
          <a:prstGeom prst="rect">
            <a:avLst/>
          </a:prstGeom>
        </p:spPr>
        <p:txBody>
          <a:bodyPr/>
          <a:lstStyle>
            <a:lvl1pPr>
              <a:defRPr sz="6400"/>
            </a:lvl1pPr>
          </a:lstStyle>
          <a:p>
            <a:r>
              <a:rPr lang="en-US"/>
              <a:t>Click to edit Master title style</a:t>
            </a:r>
            <a:endParaRPr/>
          </a:p>
        </p:txBody>
      </p:sp>
      <p:sp>
        <p:nvSpPr>
          <p:cNvPr id="560" name="Body Level One…"/>
          <p:cNvSpPr txBox="1">
            <a:spLocks noGrp="1"/>
          </p:cNvSpPr>
          <p:nvPr>
            <p:ph type="body" idx="1"/>
          </p:nvPr>
        </p:nvSpPr>
        <p:spPr>
          <a:xfrm>
            <a:off x="9144000" y="1016000"/>
            <a:ext cx="14224000" cy="11684000"/>
          </a:xfrm>
          <a:prstGeom prst="rect">
            <a:avLst/>
          </a:prstGeom>
        </p:spPr>
        <p:txBody>
          <a:bodyPr/>
          <a:lstStyle>
            <a:lvl1pPr marL="745066" indent="-745066" algn="l" defTabSz="323850">
              <a:lnSpc>
                <a:spcPct val="150000"/>
              </a:lnSpc>
              <a:buSzPct val="180000"/>
              <a:buChar char="•"/>
              <a:defRPr spc="-112"/>
            </a:lvl1pPr>
            <a:lvl2pPr marL="1135944" indent="-691444" algn="l" defTabSz="323850">
              <a:lnSpc>
                <a:spcPct val="150000"/>
              </a:lnSpc>
              <a:buSzPct val="75000"/>
              <a:buChar char="-"/>
              <a:defRPr spc="-112"/>
            </a:lvl2pPr>
            <a:lvl3pPr marL="1580444" indent="-691444" algn="l" defTabSz="323850">
              <a:lnSpc>
                <a:spcPct val="150000"/>
              </a:lnSpc>
              <a:buSzPct val="75000"/>
              <a:buChar char="-"/>
              <a:defRPr spc="-112"/>
            </a:lvl3pPr>
            <a:lvl4pPr marL="2024944" indent="-691444" algn="l" defTabSz="323850">
              <a:lnSpc>
                <a:spcPct val="150000"/>
              </a:lnSpc>
              <a:buSzPct val="75000"/>
              <a:buChar char="-"/>
              <a:defRPr spc="-112"/>
            </a:lvl4pPr>
            <a:lvl5pPr marL="2469444" indent="-691444" algn="l" defTabSz="323850">
              <a:lnSpc>
                <a:spcPct val="150000"/>
              </a:lnSpc>
              <a:buSzPct val="75000"/>
              <a:buChar char="-"/>
              <a:defRPr spc="-11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 name="Picture 8">
            <a:extLst>
              <a:ext uri="{FF2B5EF4-FFF2-40B4-BE49-F238E27FC236}">
                <a16:creationId xmlns:a16="http://schemas.microsoft.com/office/drawing/2014/main" id="{07EAD454-1CE9-4A41-9D30-7E180BE0152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51E67226-E519-8946-B806-A14618E78D1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col w Label">
    <p:spTree>
      <p:nvGrpSpPr>
        <p:cNvPr id="1" name=""/>
        <p:cNvGrpSpPr/>
        <p:nvPr/>
      </p:nvGrpSpPr>
      <p:grpSpPr>
        <a:xfrm>
          <a:off x="0" y="0"/>
          <a:ext cx="0" cy="0"/>
          <a:chOff x="0" y="0"/>
          <a:chExt cx="0" cy="0"/>
        </a:xfrm>
      </p:grpSpPr>
      <p:sp>
        <p:nvSpPr>
          <p:cNvPr id="584"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85"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10" name="Text Placeholder 2">
            <a:extLst>
              <a:ext uri="{FF2B5EF4-FFF2-40B4-BE49-F238E27FC236}">
                <a16:creationId xmlns:a16="http://schemas.microsoft.com/office/drawing/2014/main" id="{6897A9D3-02B8-7D42-BF9E-138081667FA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EB68A614-4F45-B543-BBE3-481E0F5DEFE4}"/>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A4A76EBE-2924-8444-B012-353DB30BD83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617" name="Body Level One…"/>
          <p:cNvSpPr txBox="1">
            <a:spLocks noGrp="1"/>
          </p:cNvSpPr>
          <p:nvPr>
            <p:ph type="body" sz="half" idx="1"/>
          </p:nvPr>
        </p:nvSpPr>
        <p:spPr>
          <a:xfrm>
            <a:off x="13208000" y="1016000"/>
            <a:ext cx="10160000" cy="11684000"/>
          </a:xfrm>
          <a:prstGeom prst="rect">
            <a:avLst/>
          </a:prstGeom>
        </p:spPr>
        <p:txBody>
          <a:bodyPr/>
          <a:lstStyle>
            <a:lvl1pPr marL="745066" indent="-745066" algn="l">
              <a:buSzPct val="180000"/>
              <a:buChar char="•"/>
            </a:lvl1pPr>
            <a:lvl2pPr marL="1135944" indent="-691444" algn="l">
              <a:buSzPct val="75000"/>
              <a:buChar char="-"/>
            </a:lvl2pPr>
            <a:lvl3pPr marL="1580444" indent="-691444" algn="l">
              <a:buSzPct val="75000"/>
              <a:buChar char="-"/>
            </a:lvl3pPr>
            <a:lvl4pPr marL="2024944" indent="-691444" algn="l">
              <a:buSzPct val="75000"/>
              <a:buChar char="-"/>
            </a:lvl4pPr>
            <a:lvl5pPr marL="2469444" indent="-691444" algn="l">
              <a:buSzPct val="75000"/>
              <a:buChar cha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FFAC8B5E-2FAF-E544-BF67-0AEDB389EEF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col w Label Dark">
    <p:spTree>
      <p:nvGrpSpPr>
        <p:cNvPr id="1" name=""/>
        <p:cNvGrpSpPr/>
        <p:nvPr/>
      </p:nvGrpSpPr>
      <p:grpSpPr>
        <a:xfrm>
          <a:off x="0" y="0"/>
          <a:ext cx="0" cy="0"/>
          <a:chOff x="0" y="0"/>
          <a:chExt cx="0" cy="0"/>
        </a:xfrm>
      </p:grpSpPr>
      <p:sp>
        <p:nvSpPr>
          <p:cNvPr id="625" name="Body Level One…"/>
          <p:cNvSpPr txBox="1">
            <a:spLocks noGrp="1"/>
          </p:cNvSpPr>
          <p:nvPr>
            <p:ph type="body" sz="half" idx="1"/>
          </p:nvPr>
        </p:nvSpPr>
        <p:spPr>
          <a:xfrm>
            <a:off x="13208000" y="1016000"/>
            <a:ext cx="10160000" cy="11684000"/>
          </a:xfrm>
          <a:prstGeom prst="rect">
            <a:avLst/>
          </a:prstGeom>
        </p:spPr>
        <p:txBody>
          <a:bodyP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9" name="Text Placeholder 2">
            <a:extLst>
              <a:ext uri="{FF2B5EF4-FFF2-40B4-BE49-F238E27FC236}">
                <a16:creationId xmlns:a16="http://schemas.microsoft.com/office/drawing/2014/main" id="{C4AD19F6-A9A2-9042-B48A-8B6CEC492079}"/>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15DBC62-00E9-9F45-BBF0-570408ED8F69}"/>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2-col Light">
    <p:bg>
      <p:bgPr>
        <a:solidFill>
          <a:srgbClr val="E1E4E8"/>
        </a:solidFill>
        <a:effectLst/>
      </p:bgPr>
    </p:bg>
    <p:spTree>
      <p:nvGrpSpPr>
        <p:cNvPr id="1" name=""/>
        <p:cNvGrpSpPr/>
        <p:nvPr/>
      </p:nvGrpSpPr>
      <p:grpSpPr>
        <a:xfrm>
          <a:off x="0" y="0"/>
          <a:ext cx="0" cy="0"/>
          <a:chOff x="0" y="0"/>
          <a:chExt cx="0" cy="0"/>
        </a:xfrm>
      </p:grpSpPr>
      <p:sp>
        <p:nvSpPr>
          <p:cNvPr id="678"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79"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80"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0" name="Picture 9">
            <a:extLst>
              <a:ext uri="{FF2B5EF4-FFF2-40B4-BE49-F238E27FC236}">
                <a16:creationId xmlns:a16="http://schemas.microsoft.com/office/drawing/2014/main" id="{D5CBA049-E35F-024E-8251-14B6EAF0528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BBD5A3C7-90F2-614F-988D-1F93060BA8E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col Light w Label">
    <p:bg>
      <p:bgPr>
        <a:solidFill>
          <a:srgbClr val="E1E4E8"/>
        </a:solidFill>
        <a:effectLst/>
      </p:bgPr>
    </p:bg>
    <p:spTree>
      <p:nvGrpSpPr>
        <p:cNvPr id="1" name=""/>
        <p:cNvGrpSpPr/>
        <p:nvPr/>
      </p:nvGrpSpPr>
      <p:grpSpPr>
        <a:xfrm>
          <a:off x="0" y="0"/>
          <a:ext cx="0" cy="0"/>
          <a:chOff x="0" y="0"/>
          <a:chExt cx="0" cy="0"/>
        </a:xfrm>
      </p:grpSpPr>
      <p:sp>
        <p:nvSpPr>
          <p:cNvPr id="691"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92"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93"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aphicFrame>
        <p:nvGraphicFramePr>
          <p:cNvPr id="695"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10" name="Text Placeholder 2">
            <a:extLst>
              <a:ext uri="{FF2B5EF4-FFF2-40B4-BE49-F238E27FC236}">
                <a16:creationId xmlns:a16="http://schemas.microsoft.com/office/drawing/2014/main" id="{29A51975-0F12-0743-889D-047C9905051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431BEA0-BCE8-5C43-8FFA-9BCFC7E526FE}"/>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C7E303CB-4A6B-F246-8526-FBA4C3725523}"/>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col Image Light">
    <p:bg>
      <p:bgPr>
        <a:solidFill>
          <a:srgbClr val="E1E4E8"/>
        </a:solidFill>
        <a:effectLst/>
      </p:bgPr>
    </p:bg>
    <p:spTree>
      <p:nvGrpSpPr>
        <p:cNvPr id="1" name=""/>
        <p:cNvGrpSpPr/>
        <p:nvPr/>
      </p:nvGrpSpPr>
      <p:grpSpPr>
        <a:xfrm>
          <a:off x="0" y="0"/>
          <a:ext cx="0" cy="0"/>
          <a:chOff x="0" y="0"/>
          <a:chExt cx="0" cy="0"/>
        </a:xfrm>
      </p:grpSpPr>
      <p:sp>
        <p:nvSpPr>
          <p:cNvPr id="70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706" name="Image"/>
          <p:cNvSpPr>
            <a:spLocks noGrp="1"/>
          </p:cNvSpPr>
          <p:nvPr>
            <p:ph type="pic" sz="half" idx="13"/>
          </p:nvPr>
        </p:nvSpPr>
        <p:spPr>
          <a:xfrm>
            <a:off x="13208000" y="1778000"/>
            <a:ext cx="10160000" cy="10160000"/>
          </a:xfrm>
          <a:prstGeom prst="rect">
            <a:avLst/>
          </a:prstGeom>
        </p:spPr>
        <p:txBody>
          <a:bodyPr lIns="91439" tIns="45719" rIns="91439" bIns="45719" anchor="t">
            <a:noAutofit/>
          </a:bodyPr>
          <a:lstStyle/>
          <a:p>
            <a:r>
              <a:rPr lang="en-US"/>
              <a:t>Click icon to add picture</a:t>
            </a:r>
            <a:endParaRPr/>
          </a:p>
        </p:txBody>
      </p:sp>
      <p:sp>
        <p:nvSpPr>
          <p:cNvPr id="707" name="Title Text"/>
          <p:cNvSpPr txBox="1">
            <a:spLocks noGrp="1"/>
          </p:cNvSpPr>
          <p:nvPr>
            <p:ph type="title"/>
          </p:nvPr>
        </p:nvSpPr>
        <p:spPr>
          <a:xfrm>
            <a:off x="1016000" y="1651000"/>
            <a:ext cx="10160000" cy="3556000"/>
          </a:xfrm>
          <a:prstGeom prst="rect">
            <a:avLst/>
          </a:prstGeom>
        </p:spPr>
        <p:txBody>
          <a:bodyPr anchor="t"/>
          <a:lstStyle>
            <a:lvl1pPr>
              <a:defRPr sz="6400">
                <a:solidFill>
                  <a:schemeClr val="accent1">
                    <a:hueOff val="-187192"/>
                    <a:satOff val="-84019"/>
                    <a:lumOff val="-26385"/>
                  </a:schemeClr>
                </a:solidFill>
              </a:defRPr>
            </a:lvl1pPr>
          </a:lstStyle>
          <a:p>
            <a:r>
              <a:rPr lang="en-US"/>
              <a:t>Click to edit Master title style</a:t>
            </a:r>
            <a:endParaRPr/>
          </a:p>
        </p:txBody>
      </p:sp>
      <p:sp>
        <p:nvSpPr>
          <p:cNvPr id="708" name="Body Level One…"/>
          <p:cNvSpPr txBox="1">
            <a:spLocks noGrp="1"/>
          </p:cNvSpPr>
          <p:nvPr>
            <p:ph type="body" sz="half" idx="1"/>
          </p:nvPr>
        </p:nvSpPr>
        <p:spPr>
          <a:xfrm>
            <a:off x="1016000" y="5207000"/>
            <a:ext cx="10160000" cy="7594600"/>
          </a:xfrm>
          <a:prstGeom prst="rect">
            <a:avLst/>
          </a:prstGeom>
        </p:spPr>
        <p:txBody>
          <a:bodyPr anchor="t"/>
          <a:lstStyle>
            <a:lvl1pPr algn="l">
              <a:defRPr>
                <a:solidFill>
                  <a:srgbClr val="24292E"/>
                </a:solidFill>
              </a:defRPr>
            </a:lvl1pPr>
            <a:lvl2pPr algn="l">
              <a:defRPr>
                <a:solidFill>
                  <a:srgbClr val="24292E"/>
                </a:solidFill>
              </a:defRPr>
            </a:lvl2pPr>
            <a:lvl3pPr algn="l">
              <a:defRPr>
                <a:solidFill>
                  <a:srgbClr val="24292E"/>
                </a:solidFill>
              </a:defRPr>
            </a:lvl3pPr>
            <a:lvl4pPr algn="l">
              <a:defRPr>
                <a:solidFill>
                  <a:srgbClr val="24292E"/>
                </a:solidFill>
              </a:defRPr>
            </a:lvl4pPr>
            <a:lvl5pPr algn="l">
              <a:defRPr>
                <a:solidFill>
                  <a:srgbClr val="24292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2">
            <a:extLst>
              <a:ext uri="{FF2B5EF4-FFF2-40B4-BE49-F238E27FC236}">
                <a16:creationId xmlns:a16="http://schemas.microsoft.com/office/drawing/2014/main" id="{17FEB634-4B24-9649-AD22-20938A59D992}"/>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929DB7CF-B656-A44B-BB0B-90502A8FA470}"/>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E69EBE04-A4BE-AB44-84C2-DF18E41F6A9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Blank Dar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9FA403-AE82-3C4B-BAE5-19B3AE638BE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Light">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ox Layout 2">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016000" y="609600"/>
            <a:ext cx="22352024" cy="1648384"/>
          </a:xfrm>
          <a:prstGeom prst="rect">
            <a:avLst/>
          </a:prstGeom>
        </p:spPr>
        <p:txBody>
          <a:bodyPr/>
          <a:lstStyle>
            <a:lvl1pPr algn="ctr"/>
          </a:lstStyle>
          <a:p>
            <a:r>
              <a:rPr lang="en-US"/>
              <a:t>Click to edit Master title style</a:t>
            </a:r>
            <a:endParaRPr/>
          </a:p>
        </p:txBody>
      </p:sp>
      <p:sp>
        <p:nvSpPr>
          <p:cNvPr id="106" name="2-3x private repo creation"/>
          <p:cNvSpPr txBox="1">
            <a:spLocks noGrp="1"/>
          </p:cNvSpPr>
          <p:nvPr>
            <p:ph type="body" sz="quarter" idx="14"/>
          </p:nvPr>
        </p:nvSpPr>
        <p:spPr>
          <a:xfrm>
            <a:off x="232843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7" name="Landing on Microsoft Enterprise Agreement"/>
          <p:cNvSpPr txBox="1">
            <a:spLocks noGrp="1"/>
          </p:cNvSpPr>
          <p:nvPr>
            <p:ph type="body" sz="quarter" idx="15"/>
          </p:nvPr>
        </p:nvSpPr>
        <p:spPr>
          <a:xfrm>
            <a:off x="12911565" y="3561714"/>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08" name="vs. 3.0M goal"/>
          <p:cNvSpPr txBox="1">
            <a:spLocks noGrp="1"/>
          </p:cNvSpPr>
          <p:nvPr>
            <p:ph type="body" sz="quarter" idx="16"/>
          </p:nvPr>
        </p:nvSpPr>
        <p:spPr>
          <a:xfrm>
            <a:off x="1291156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9" name="20+ Pioneers"/>
          <p:cNvSpPr txBox="1">
            <a:spLocks noGrp="1"/>
          </p:cNvSpPr>
          <p:nvPr>
            <p:ph type="body" sz="quarter" idx="17"/>
          </p:nvPr>
        </p:nvSpPr>
        <p:spPr>
          <a:xfrm>
            <a:off x="2328434" y="8817467"/>
            <a:ext cx="9144001" cy="1068625"/>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0" name="vs. 3.0M goal"/>
          <p:cNvSpPr txBox="1">
            <a:spLocks noGrp="1"/>
          </p:cNvSpPr>
          <p:nvPr>
            <p:ph type="body" sz="quarter" idx="18"/>
          </p:nvPr>
        </p:nvSpPr>
        <p:spPr>
          <a:xfrm>
            <a:off x="2328435" y="9913559"/>
            <a:ext cx="9144000"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11" name="Bundles offer with Microsoft Visual Studio"/>
          <p:cNvSpPr txBox="1">
            <a:spLocks noGrp="1"/>
          </p:cNvSpPr>
          <p:nvPr>
            <p:ph type="body" sz="quarter" idx="19"/>
          </p:nvPr>
        </p:nvSpPr>
        <p:spPr>
          <a:xfrm>
            <a:off x="12911565" y="7826868"/>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2" name="May Launch"/>
          <p:cNvSpPr txBox="1">
            <a:spLocks noGrp="1"/>
          </p:cNvSpPr>
          <p:nvPr>
            <p:ph type="body" sz="quarter" idx="20"/>
          </p:nvPr>
        </p:nvSpPr>
        <p:spPr>
          <a:xfrm>
            <a:off x="12911564" y="9913559"/>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2C215067-2566-FB4F-B1E7-FA8A6BD7F9F3}"/>
              </a:ext>
            </a:extLst>
          </p:cNvPr>
          <p:cNvSpPr>
            <a:spLocks noGrp="1"/>
          </p:cNvSpPr>
          <p:nvPr>
            <p:ph type="body" sz="quarter" idx="21"/>
          </p:nvPr>
        </p:nvSpPr>
        <p:spPr>
          <a:xfrm>
            <a:off x="2328434" y="3561714"/>
            <a:ext cx="9144001" cy="2047133"/>
          </a:xfrm>
        </p:spPr>
        <p:txBody>
          <a:bodyPr anchor="b">
            <a:noAutofit/>
          </a:bodyPr>
          <a:lstStyle>
            <a:lvl1pPr>
              <a:defRPr sz="6400" b="1"/>
            </a:lvl1pPr>
            <a:lvl2pPr>
              <a:defRPr sz="6400" b="1"/>
            </a:lvl2pPr>
            <a:lvl3pPr>
              <a:defRPr sz="6400" b="1"/>
            </a:lvl3pPr>
            <a:lvl4pPr>
              <a:defRPr sz="6400" b="1"/>
            </a:lvl4pPr>
            <a:lvl5pPr>
              <a:defRPr sz="6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1624B3A-4079-8049-815D-554166B17568}"/>
              </a:ext>
            </a:extLst>
          </p:cNvPr>
          <p:cNvSpPr>
            <a:spLocks noGrp="1"/>
          </p:cNvSpPr>
          <p:nvPr>
            <p:ph type="ftr" sz="quarter" idx="22"/>
          </p:nvPr>
        </p:nvSpPr>
        <p:spPr/>
        <p:txBody>
          <a:bodyPr/>
          <a:lstStyle/>
          <a:p>
            <a:r>
              <a:rPr lang="en-US"/>
              <a:t>GitHub</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9"/>
        <p:cNvGrpSpPr/>
        <p:nvPr/>
      </p:nvGrpSpPr>
      <p:grpSpPr>
        <a:xfrm>
          <a:off x="0" y="0"/>
          <a:ext cx="0" cy="0"/>
          <a:chOff x="0" y="0"/>
          <a:chExt cx="0" cy="0"/>
        </a:xfrm>
      </p:grpSpPr>
      <p:sp>
        <p:nvSpPr>
          <p:cNvPr id="20" name="Google Shape;20;p5"/>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 name="Google Shape;21;p5"/>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Clr>
                <a:srgbClr val="24292E"/>
              </a:buClr>
              <a:buSzPts val="3000"/>
              <a:buFont typeface="Helvetica Neue"/>
              <a:buNone/>
              <a:defRPr sz="8000">
                <a:solidFill>
                  <a:srgbClr val="24292E"/>
                </a:solidFill>
              </a:defRPr>
            </a:lvl1pPr>
            <a:lvl2pPr lvl="1" algn="l">
              <a:lnSpc>
                <a:spcPct val="100000"/>
              </a:lnSpc>
              <a:spcBef>
                <a:spcPts val="0"/>
              </a:spcBef>
              <a:spcAft>
                <a:spcPts val="0"/>
              </a:spcAft>
              <a:buClr>
                <a:srgbClr val="24292E"/>
              </a:buClr>
              <a:buSzPts val="3000"/>
              <a:buNone/>
              <a:defRPr sz="8000">
                <a:solidFill>
                  <a:srgbClr val="24292E"/>
                </a:solidFill>
              </a:defRPr>
            </a:lvl2pPr>
            <a:lvl3pPr lvl="2" algn="l">
              <a:lnSpc>
                <a:spcPct val="100000"/>
              </a:lnSpc>
              <a:spcBef>
                <a:spcPts val="0"/>
              </a:spcBef>
              <a:spcAft>
                <a:spcPts val="0"/>
              </a:spcAft>
              <a:buClr>
                <a:srgbClr val="24292E"/>
              </a:buClr>
              <a:buSzPts val="3000"/>
              <a:buNone/>
              <a:defRPr sz="8000">
                <a:solidFill>
                  <a:srgbClr val="24292E"/>
                </a:solidFill>
              </a:defRPr>
            </a:lvl3pPr>
            <a:lvl4pPr lvl="3" algn="l">
              <a:lnSpc>
                <a:spcPct val="100000"/>
              </a:lnSpc>
              <a:spcBef>
                <a:spcPts val="0"/>
              </a:spcBef>
              <a:spcAft>
                <a:spcPts val="0"/>
              </a:spcAft>
              <a:buClr>
                <a:srgbClr val="24292E"/>
              </a:buClr>
              <a:buSzPts val="3000"/>
              <a:buNone/>
              <a:defRPr sz="8000">
                <a:solidFill>
                  <a:srgbClr val="24292E"/>
                </a:solidFill>
              </a:defRPr>
            </a:lvl4pPr>
            <a:lvl5pPr lvl="4" algn="l">
              <a:lnSpc>
                <a:spcPct val="100000"/>
              </a:lnSpc>
              <a:spcBef>
                <a:spcPts val="0"/>
              </a:spcBef>
              <a:spcAft>
                <a:spcPts val="0"/>
              </a:spcAft>
              <a:buClr>
                <a:srgbClr val="24292E"/>
              </a:buClr>
              <a:buSzPts val="3000"/>
              <a:buNone/>
              <a:defRPr sz="8000">
                <a:solidFill>
                  <a:srgbClr val="24292E"/>
                </a:solidFill>
              </a:defRPr>
            </a:lvl5pPr>
            <a:lvl6pPr lvl="5" algn="l">
              <a:lnSpc>
                <a:spcPct val="100000"/>
              </a:lnSpc>
              <a:spcBef>
                <a:spcPts val="0"/>
              </a:spcBef>
              <a:spcAft>
                <a:spcPts val="0"/>
              </a:spcAft>
              <a:buClr>
                <a:srgbClr val="24292E"/>
              </a:buClr>
              <a:buSzPts val="3000"/>
              <a:buNone/>
              <a:defRPr sz="8000">
                <a:solidFill>
                  <a:srgbClr val="24292E"/>
                </a:solidFill>
              </a:defRPr>
            </a:lvl6pPr>
            <a:lvl7pPr lvl="6" algn="l">
              <a:lnSpc>
                <a:spcPct val="100000"/>
              </a:lnSpc>
              <a:spcBef>
                <a:spcPts val="0"/>
              </a:spcBef>
              <a:spcAft>
                <a:spcPts val="0"/>
              </a:spcAft>
              <a:buClr>
                <a:srgbClr val="24292E"/>
              </a:buClr>
              <a:buSzPts val="3000"/>
              <a:buNone/>
              <a:defRPr sz="8000">
                <a:solidFill>
                  <a:srgbClr val="24292E"/>
                </a:solidFill>
              </a:defRPr>
            </a:lvl7pPr>
            <a:lvl8pPr lvl="7" algn="l">
              <a:lnSpc>
                <a:spcPct val="100000"/>
              </a:lnSpc>
              <a:spcBef>
                <a:spcPts val="0"/>
              </a:spcBef>
              <a:spcAft>
                <a:spcPts val="0"/>
              </a:spcAft>
              <a:buClr>
                <a:srgbClr val="24292E"/>
              </a:buClr>
              <a:buSzPts val="3000"/>
              <a:buNone/>
              <a:defRPr sz="8000">
                <a:solidFill>
                  <a:srgbClr val="24292E"/>
                </a:solidFill>
              </a:defRPr>
            </a:lvl8pPr>
            <a:lvl9pPr lvl="8" algn="l">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22" name="Google Shape;22;p5"/>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a:lnSpc>
                <a:spcPct val="100000"/>
              </a:lnSpc>
              <a:spcBef>
                <a:spcPts val="1067"/>
              </a:spcBef>
              <a:spcAft>
                <a:spcPts val="0"/>
              </a:spcAft>
              <a:buClr>
                <a:srgbClr val="24292E"/>
              </a:buClr>
              <a:buSzPts val="1800"/>
              <a:buChar char="■"/>
              <a:defRPr sz="4800">
                <a:solidFill>
                  <a:srgbClr val="24292E"/>
                </a:solidFill>
              </a:defRPr>
            </a:lvl6pPr>
            <a:lvl7pPr marL="8534507" lvl="6" indent="-914411" algn="l">
              <a:lnSpc>
                <a:spcPct val="100000"/>
              </a:lnSpc>
              <a:spcBef>
                <a:spcPts val="1067"/>
              </a:spcBef>
              <a:spcAft>
                <a:spcPts val="0"/>
              </a:spcAft>
              <a:buClr>
                <a:srgbClr val="24292E"/>
              </a:buClr>
              <a:buSzPts val="1800"/>
              <a:buChar char="●"/>
              <a:defRPr sz="4800">
                <a:solidFill>
                  <a:srgbClr val="24292E"/>
                </a:solidFill>
              </a:defRPr>
            </a:lvl7pPr>
            <a:lvl8pPr marL="9753722" lvl="7" indent="-914411" algn="l">
              <a:lnSpc>
                <a:spcPct val="100000"/>
              </a:lnSpc>
              <a:spcBef>
                <a:spcPts val="1067"/>
              </a:spcBef>
              <a:spcAft>
                <a:spcPts val="0"/>
              </a:spcAft>
              <a:buClr>
                <a:srgbClr val="24292E"/>
              </a:buClr>
              <a:buSzPts val="1800"/>
              <a:buChar char="○"/>
              <a:defRPr sz="4800">
                <a:solidFill>
                  <a:srgbClr val="24292E"/>
                </a:solidFill>
              </a:defRPr>
            </a:lvl8pPr>
            <a:lvl9pPr marL="10972937" lvl="8" indent="-914411" algn="l">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16041519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1. Section Title - Blue">
  <p:cSld name="1. Section Title - Blue">
    <p:bg>
      <p:bgPr>
        <a:solidFill>
          <a:srgbClr val="1658C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a:lnSpc>
                <a:spcPct val="100000"/>
              </a:lnSpc>
              <a:spcBef>
                <a:spcPts val="0"/>
              </a:spcBef>
              <a:spcAft>
                <a:spcPts val="0"/>
              </a:spcAft>
              <a:buClr>
                <a:srgbClr val="FFFFFF"/>
              </a:buClr>
              <a:buSzPts val="4800"/>
              <a:buNone/>
              <a:defRPr sz="12800"/>
            </a:lvl1pPr>
            <a:lvl2pPr lvl="1" algn="l">
              <a:lnSpc>
                <a:spcPct val="100000"/>
              </a:lnSpc>
              <a:spcBef>
                <a:spcPts val="0"/>
              </a:spcBef>
              <a:spcAft>
                <a:spcPts val="0"/>
              </a:spcAft>
              <a:buClr>
                <a:srgbClr val="FFFFFF"/>
              </a:buClr>
              <a:buSzPts val="4800"/>
              <a:buNone/>
              <a:defRPr sz="12800"/>
            </a:lvl2pPr>
            <a:lvl3pPr lvl="2" algn="l">
              <a:lnSpc>
                <a:spcPct val="100000"/>
              </a:lnSpc>
              <a:spcBef>
                <a:spcPts val="0"/>
              </a:spcBef>
              <a:spcAft>
                <a:spcPts val="0"/>
              </a:spcAft>
              <a:buClr>
                <a:srgbClr val="FFFFFF"/>
              </a:buClr>
              <a:buSzPts val="4800"/>
              <a:buNone/>
              <a:defRPr sz="12800"/>
            </a:lvl3pPr>
            <a:lvl4pPr lvl="3" algn="l">
              <a:lnSpc>
                <a:spcPct val="100000"/>
              </a:lnSpc>
              <a:spcBef>
                <a:spcPts val="0"/>
              </a:spcBef>
              <a:spcAft>
                <a:spcPts val="0"/>
              </a:spcAft>
              <a:buClr>
                <a:srgbClr val="FFFFFF"/>
              </a:buClr>
              <a:buSzPts val="4800"/>
              <a:buNone/>
              <a:defRPr sz="12800"/>
            </a:lvl4pPr>
            <a:lvl5pPr lvl="4" algn="l">
              <a:lnSpc>
                <a:spcPct val="100000"/>
              </a:lnSpc>
              <a:spcBef>
                <a:spcPts val="0"/>
              </a:spcBef>
              <a:spcAft>
                <a:spcPts val="0"/>
              </a:spcAft>
              <a:buClr>
                <a:srgbClr val="FFFFFF"/>
              </a:buClr>
              <a:buSzPts val="4800"/>
              <a:buNone/>
              <a:defRPr sz="12800"/>
            </a:lvl5pPr>
            <a:lvl6pPr lvl="5" algn="l">
              <a:lnSpc>
                <a:spcPct val="100000"/>
              </a:lnSpc>
              <a:spcBef>
                <a:spcPts val="0"/>
              </a:spcBef>
              <a:spcAft>
                <a:spcPts val="0"/>
              </a:spcAft>
              <a:buClr>
                <a:srgbClr val="FFFFFF"/>
              </a:buClr>
              <a:buSzPts val="4800"/>
              <a:buNone/>
              <a:defRPr sz="12800"/>
            </a:lvl6pPr>
            <a:lvl7pPr lvl="6" algn="l">
              <a:lnSpc>
                <a:spcPct val="100000"/>
              </a:lnSpc>
              <a:spcBef>
                <a:spcPts val="0"/>
              </a:spcBef>
              <a:spcAft>
                <a:spcPts val="0"/>
              </a:spcAft>
              <a:buClr>
                <a:srgbClr val="FFFFFF"/>
              </a:buClr>
              <a:buSzPts val="4800"/>
              <a:buNone/>
              <a:defRPr sz="12800"/>
            </a:lvl7pPr>
            <a:lvl8pPr lvl="7" algn="l">
              <a:lnSpc>
                <a:spcPct val="100000"/>
              </a:lnSpc>
              <a:spcBef>
                <a:spcPts val="0"/>
              </a:spcBef>
              <a:spcAft>
                <a:spcPts val="0"/>
              </a:spcAft>
              <a:buClr>
                <a:srgbClr val="FFFFFF"/>
              </a:buClr>
              <a:buSzPts val="4800"/>
              <a:buNone/>
              <a:defRPr sz="12800"/>
            </a:lvl8pPr>
            <a:lvl9pPr lvl="8" algn="l">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20845455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itle + Body">
  <p:cSld name="Title + 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778000" y="4572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a:lnSpc>
                <a:spcPct val="100000"/>
              </a:lnSpc>
              <a:spcBef>
                <a:spcPts val="0"/>
              </a:spcBef>
              <a:spcAft>
                <a:spcPts val="0"/>
              </a:spcAft>
              <a:buClr>
                <a:srgbClr val="D1D5DA"/>
              </a:buClr>
              <a:buSzPts val="1800"/>
              <a:buFont typeface="Helvetica Neue"/>
              <a:buNone/>
              <a:defRPr sz="4800">
                <a:solidFill>
                  <a:srgbClr val="D1D5DA"/>
                </a:solidFill>
              </a:defRPr>
            </a:lvl1pPr>
            <a:lvl2pPr marL="2438430" lvl="1" indent="-609608" algn="ctr">
              <a:lnSpc>
                <a:spcPct val="100000"/>
              </a:lnSpc>
              <a:spcBef>
                <a:spcPts val="0"/>
              </a:spcBef>
              <a:spcAft>
                <a:spcPts val="0"/>
              </a:spcAft>
              <a:buClr>
                <a:srgbClr val="D1D5DA"/>
              </a:buClr>
              <a:buSzPts val="1800"/>
              <a:buFont typeface="Helvetica Neue"/>
              <a:buNone/>
              <a:defRPr sz="4800">
                <a:solidFill>
                  <a:srgbClr val="D1D5DA"/>
                </a:solidFill>
              </a:defRPr>
            </a:lvl2pPr>
            <a:lvl3pPr marL="3657646" lvl="2" indent="-609608" algn="ctr">
              <a:lnSpc>
                <a:spcPct val="100000"/>
              </a:lnSpc>
              <a:spcBef>
                <a:spcPts val="0"/>
              </a:spcBef>
              <a:spcAft>
                <a:spcPts val="0"/>
              </a:spcAft>
              <a:buClr>
                <a:srgbClr val="D1D5DA"/>
              </a:buClr>
              <a:buSzPts val="1800"/>
              <a:buFont typeface="Helvetica Neue"/>
              <a:buNone/>
              <a:defRPr sz="4800">
                <a:solidFill>
                  <a:srgbClr val="D1D5DA"/>
                </a:solidFill>
              </a:defRPr>
            </a:lvl3pPr>
            <a:lvl4pPr marL="4876861" lvl="3" indent="-609608" algn="ctr">
              <a:lnSpc>
                <a:spcPct val="100000"/>
              </a:lnSpc>
              <a:spcBef>
                <a:spcPts val="0"/>
              </a:spcBef>
              <a:spcAft>
                <a:spcPts val="0"/>
              </a:spcAft>
              <a:buClr>
                <a:srgbClr val="D1D5DA"/>
              </a:buClr>
              <a:buSzPts val="1800"/>
              <a:buFont typeface="Helvetica Neue"/>
              <a:buNone/>
              <a:defRPr sz="4800">
                <a:solidFill>
                  <a:srgbClr val="D1D5DA"/>
                </a:solidFill>
              </a:defRPr>
            </a:lvl4pPr>
            <a:lvl5pPr marL="6096076" lvl="4" indent="-609608" algn="ctr">
              <a:lnSpc>
                <a:spcPct val="100000"/>
              </a:lnSpc>
              <a:spcBef>
                <a:spcPts val="0"/>
              </a:spcBef>
              <a:spcAft>
                <a:spcPts val="0"/>
              </a:spcAft>
              <a:buClr>
                <a:srgbClr val="D1D5DA"/>
              </a:buClr>
              <a:buSzPts val="1800"/>
              <a:buFont typeface="Helvetica Neue"/>
              <a:buNone/>
              <a:defRPr sz="4800">
                <a:solidFill>
                  <a:srgbClr val="D1D5DA"/>
                </a:solidFill>
              </a:defRPr>
            </a:lvl5pPr>
            <a:lvl6pPr marL="7315291" lvl="5" indent="-914411" algn="l">
              <a:lnSpc>
                <a:spcPct val="100000"/>
              </a:lnSpc>
              <a:spcBef>
                <a:spcPts val="4000"/>
              </a:spcBef>
              <a:spcAft>
                <a:spcPts val="0"/>
              </a:spcAft>
              <a:buClr>
                <a:srgbClr val="FFFFFF"/>
              </a:buClr>
              <a:buSzPts val="1800"/>
              <a:buChar char="-"/>
              <a:defRPr sz="4800"/>
            </a:lvl6pPr>
            <a:lvl7pPr marL="8534507" lvl="6" indent="-914411" algn="l">
              <a:lnSpc>
                <a:spcPct val="100000"/>
              </a:lnSpc>
              <a:spcBef>
                <a:spcPts val="4000"/>
              </a:spcBef>
              <a:spcAft>
                <a:spcPts val="0"/>
              </a:spcAft>
              <a:buClr>
                <a:srgbClr val="FFFFFF"/>
              </a:buClr>
              <a:buSzPts val="1800"/>
              <a:buChar char="-"/>
              <a:defRPr sz="4800"/>
            </a:lvl7pPr>
            <a:lvl8pPr marL="9753722" lvl="7" indent="-914411" algn="l">
              <a:lnSpc>
                <a:spcPct val="100000"/>
              </a:lnSpc>
              <a:spcBef>
                <a:spcPts val="4000"/>
              </a:spcBef>
              <a:spcAft>
                <a:spcPts val="0"/>
              </a:spcAft>
              <a:buClr>
                <a:srgbClr val="FFFFFF"/>
              </a:buClr>
              <a:buSzPts val="1800"/>
              <a:buChar char="-"/>
              <a:defRPr sz="4800"/>
            </a:lvl8pPr>
            <a:lvl9pPr marL="10972937" lvl="8" indent="-914411" algn="l">
              <a:lnSpc>
                <a:spcPct val="100000"/>
              </a:lnSpc>
              <a:spcBef>
                <a:spcPts val="4000"/>
              </a:spcBef>
              <a:spcAft>
                <a:spcPts val="0"/>
              </a:spcAft>
              <a:buClr>
                <a:srgbClr val="FFFFFF"/>
              </a:buClr>
              <a:buSzPts val="1800"/>
              <a:buChar char="-"/>
              <a:defRPr sz="4800"/>
            </a:lvl9pPr>
          </a:lstStyle>
          <a:p>
            <a:endParaRPr/>
          </a:p>
        </p:txBody>
      </p:sp>
      <p:sp>
        <p:nvSpPr>
          <p:cNvPr id="18" name="Google Shape;18;p4"/>
          <p:cNvSpPr txBox="1">
            <a:spLocks noGrp="1"/>
          </p:cNvSpPr>
          <p:nvPr>
            <p:ph type="title"/>
          </p:nvPr>
        </p:nvSpPr>
        <p:spPr>
          <a:xfrm>
            <a:off x="1778000" y="609600"/>
            <a:ext cx="20828000" cy="2286400"/>
          </a:xfrm>
          <a:prstGeom prst="rect">
            <a:avLst/>
          </a:prstGeom>
          <a:noFill/>
          <a:ln>
            <a:noFill/>
          </a:ln>
        </p:spPr>
        <p:txBody>
          <a:bodyPr spcFirstLastPara="1" wrap="square" lIns="19050" tIns="19050" rIns="19050" bIns="19050" anchor="t" anchorCtr="0">
            <a:noAutofit/>
          </a:bodyPr>
          <a:lstStyle>
            <a:lvl1pPr lvl="0" algn="ctr">
              <a:lnSpc>
                <a:spcPct val="100000"/>
              </a:lnSpc>
              <a:spcBef>
                <a:spcPts val="0"/>
              </a:spcBef>
              <a:spcAft>
                <a:spcPts val="0"/>
              </a:spcAft>
              <a:buClr>
                <a:srgbClr val="FFFFFF"/>
              </a:buClr>
              <a:buSzPts val="3000"/>
              <a:buNone/>
              <a:defRPr sz="8000"/>
            </a:lvl1pPr>
            <a:lvl2pPr lvl="1" algn="l">
              <a:lnSpc>
                <a:spcPct val="100000"/>
              </a:lnSpc>
              <a:spcBef>
                <a:spcPts val="0"/>
              </a:spcBef>
              <a:spcAft>
                <a:spcPts val="0"/>
              </a:spcAft>
              <a:buClr>
                <a:srgbClr val="FFFFFF"/>
              </a:buClr>
              <a:buSzPts val="4000"/>
              <a:buNone/>
              <a:defRPr sz="10667"/>
            </a:lvl2pPr>
            <a:lvl3pPr lvl="2" algn="l">
              <a:lnSpc>
                <a:spcPct val="100000"/>
              </a:lnSpc>
              <a:spcBef>
                <a:spcPts val="0"/>
              </a:spcBef>
              <a:spcAft>
                <a:spcPts val="0"/>
              </a:spcAft>
              <a:buClr>
                <a:srgbClr val="FFFFFF"/>
              </a:buClr>
              <a:buSzPts val="4000"/>
              <a:buNone/>
              <a:defRPr sz="10667"/>
            </a:lvl3pPr>
            <a:lvl4pPr lvl="3" algn="l">
              <a:lnSpc>
                <a:spcPct val="100000"/>
              </a:lnSpc>
              <a:spcBef>
                <a:spcPts val="0"/>
              </a:spcBef>
              <a:spcAft>
                <a:spcPts val="0"/>
              </a:spcAft>
              <a:buClr>
                <a:srgbClr val="FFFFFF"/>
              </a:buClr>
              <a:buSzPts val="4000"/>
              <a:buNone/>
              <a:defRPr sz="10667"/>
            </a:lvl4pPr>
            <a:lvl5pPr lvl="4" algn="l">
              <a:lnSpc>
                <a:spcPct val="100000"/>
              </a:lnSpc>
              <a:spcBef>
                <a:spcPts val="0"/>
              </a:spcBef>
              <a:spcAft>
                <a:spcPts val="0"/>
              </a:spcAft>
              <a:buClr>
                <a:srgbClr val="FFFFFF"/>
              </a:buClr>
              <a:buSzPts val="4000"/>
              <a:buNone/>
              <a:defRPr sz="10667"/>
            </a:lvl5pPr>
            <a:lvl6pPr lvl="5" algn="l">
              <a:lnSpc>
                <a:spcPct val="100000"/>
              </a:lnSpc>
              <a:spcBef>
                <a:spcPts val="0"/>
              </a:spcBef>
              <a:spcAft>
                <a:spcPts val="0"/>
              </a:spcAft>
              <a:buClr>
                <a:srgbClr val="FFFFFF"/>
              </a:buClr>
              <a:buSzPts val="4000"/>
              <a:buNone/>
              <a:defRPr sz="10667"/>
            </a:lvl6pPr>
            <a:lvl7pPr lvl="6" algn="l">
              <a:lnSpc>
                <a:spcPct val="100000"/>
              </a:lnSpc>
              <a:spcBef>
                <a:spcPts val="0"/>
              </a:spcBef>
              <a:spcAft>
                <a:spcPts val="0"/>
              </a:spcAft>
              <a:buClr>
                <a:srgbClr val="FFFFFF"/>
              </a:buClr>
              <a:buSzPts val="4000"/>
              <a:buNone/>
              <a:defRPr sz="10667"/>
            </a:lvl7pPr>
            <a:lvl8pPr lvl="7" algn="l">
              <a:lnSpc>
                <a:spcPct val="100000"/>
              </a:lnSpc>
              <a:spcBef>
                <a:spcPts val="0"/>
              </a:spcBef>
              <a:spcAft>
                <a:spcPts val="0"/>
              </a:spcAft>
              <a:buClr>
                <a:srgbClr val="FFFFFF"/>
              </a:buClr>
              <a:buSzPts val="4000"/>
              <a:buNone/>
              <a:defRPr sz="10667"/>
            </a:lvl8pPr>
            <a:lvl9pPr lvl="8" algn="l">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38801017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Cover - Dark" type="title">
  <p:cSld name="TITLE">
    <p:spTree>
      <p:nvGrpSpPr>
        <p:cNvPr id="1" name="Shape 8"/>
        <p:cNvGrpSpPr/>
        <p:nvPr/>
      </p:nvGrpSpPr>
      <p:grpSpPr>
        <a:xfrm>
          <a:off x="0" y="0"/>
          <a:ext cx="0" cy="0"/>
          <a:chOff x="0" y="0"/>
          <a:chExt cx="0" cy="0"/>
        </a:xfrm>
      </p:grpSpPr>
      <p:pic>
        <p:nvPicPr>
          <p:cNvPr id="9" name="Google Shape;9;p2" title="Background image"/>
          <p:cNvPicPr preferRelativeResize="0"/>
          <p:nvPr/>
        </p:nvPicPr>
        <p:blipFill>
          <a:blip r:embed="rId2">
            <a:alphaModFix/>
          </a:blip>
          <a:stretch>
            <a:fillRect/>
          </a:stretch>
        </p:blipFill>
        <p:spPr>
          <a:xfrm>
            <a:off x="0" y="0"/>
            <a:ext cx="24384000" cy="13716000"/>
          </a:xfrm>
          <a:prstGeom prst="rect">
            <a:avLst/>
          </a:prstGeom>
          <a:noFill/>
          <a:ln>
            <a:noFill/>
          </a:ln>
        </p:spPr>
      </p:pic>
      <p:pic>
        <p:nvPicPr>
          <p:cNvPr id="10" name="Google Shape;10;p2" descr="invertocat.png"/>
          <p:cNvPicPr preferRelativeResize="0"/>
          <p:nvPr/>
        </p:nvPicPr>
        <p:blipFill rotWithShape="1">
          <a:blip r:embed="rId3">
            <a:alphaModFix/>
          </a:blip>
          <a:srcRect/>
          <a:stretch/>
        </p:blipFill>
        <p:spPr>
          <a:xfrm>
            <a:off x="1549400" y="3810001"/>
            <a:ext cx="609600" cy="584200"/>
          </a:xfrm>
          <a:prstGeom prst="rect">
            <a:avLst/>
          </a:prstGeom>
          <a:noFill/>
          <a:ln>
            <a:noFill/>
          </a:ln>
        </p:spPr>
      </p:pic>
      <p:sp>
        <p:nvSpPr>
          <p:cNvPr id="11" name="Google Shape;11;p2"/>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107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
        <p:nvSpPr>
          <p:cNvPr id="12" name="Google Shape;12;p2"/>
          <p:cNvSpPr txBox="1">
            <a:spLocks noGrp="1"/>
          </p:cNvSpPr>
          <p:nvPr>
            <p:ph type="subTitle" idx="1"/>
          </p:nvPr>
        </p:nvSpPr>
        <p:spPr>
          <a:xfrm>
            <a:off x="2338400" y="3810123"/>
            <a:ext cx="11072800" cy="584000"/>
          </a:xfrm>
          <a:prstGeom prst="rect">
            <a:avLst/>
          </a:prstGeom>
        </p:spPr>
        <p:txBody>
          <a:bodyPr spcFirstLastPara="1" wrap="square" lIns="19050" tIns="19050" rIns="19050" bIns="19050" anchor="b" anchorCtr="0">
            <a:noAutofit/>
          </a:bodyPr>
          <a:lstStyle>
            <a:lvl1pPr lvl="0" rtl="0">
              <a:spcBef>
                <a:spcPts val="4000"/>
              </a:spcBef>
              <a:spcAft>
                <a:spcPts val="0"/>
              </a:spcAft>
              <a:buNone/>
              <a:defRPr sz="3200">
                <a:latin typeface="Roboto Mono"/>
                <a:ea typeface="Roboto Mono"/>
                <a:cs typeface="Roboto Mono"/>
                <a:sym typeface="Roboto Mono"/>
              </a:defRPr>
            </a:lvl1pPr>
            <a:lvl2pPr lvl="1" rtl="0">
              <a:spcBef>
                <a:spcPts val="4000"/>
              </a:spcBef>
              <a:spcAft>
                <a:spcPts val="0"/>
              </a:spcAft>
              <a:buNone/>
              <a:defRPr sz="3200">
                <a:latin typeface="Roboto Mono"/>
                <a:ea typeface="Roboto Mono"/>
                <a:cs typeface="Roboto Mono"/>
                <a:sym typeface="Roboto Mono"/>
              </a:defRPr>
            </a:lvl2pPr>
            <a:lvl3pPr lvl="2" rtl="0">
              <a:spcBef>
                <a:spcPts val="4000"/>
              </a:spcBef>
              <a:spcAft>
                <a:spcPts val="0"/>
              </a:spcAft>
              <a:buNone/>
              <a:defRPr sz="3200">
                <a:latin typeface="Roboto Mono"/>
                <a:ea typeface="Roboto Mono"/>
                <a:cs typeface="Roboto Mono"/>
                <a:sym typeface="Roboto Mono"/>
              </a:defRPr>
            </a:lvl3pPr>
            <a:lvl4pPr lvl="3" rtl="0">
              <a:spcBef>
                <a:spcPts val="4000"/>
              </a:spcBef>
              <a:spcAft>
                <a:spcPts val="0"/>
              </a:spcAft>
              <a:buNone/>
              <a:defRPr sz="3200">
                <a:latin typeface="Roboto Mono"/>
                <a:ea typeface="Roboto Mono"/>
                <a:cs typeface="Roboto Mono"/>
                <a:sym typeface="Roboto Mono"/>
              </a:defRPr>
            </a:lvl4pPr>
            <a:lvl5pPr lvl="4" rtl="0">
              <a:spcBef>
                <a:spcPts val="4000"/>
              </a:spcBef>
              <a:spcAft>
                <a:spcPts val="0"/>
              </a:spcAft>
              <a:buNone/>
              <a:defRPr sz="3200">
                <a:latin typeface="Roboto Mono"/>
                <a:ea typeface="Roboto Mono"/>
                <a:cs typeface="Roboto Mono"/>
                <a:sym typeface="Roboto Mono"/>
              </a:defRPr>
            </a:lvl5pPr>
            <a:lvl6pPr lvl="5" rtl="0">
              <a:spcBef>
                <a:spcPts val="4000"/>
              </a:spcBef>
              <a:spcAft>
                <a:spcPts val="0"/>
              </a:spcAft>
              <a:buNone/>
              <a:defRPr sz="3200">
                <a:latin typeface="Roboto Mono"/>
                <a:ea typeface="Roboto Mono"/>
                <a:cs typeface="Roboto Mono"/>
                <a:sym typeface="Roboto Mono"/>
              </a:defRPr>
            </a:lvl6pPr>
            <a:lvl7pPr lvl="6" rtl="0">
              <a:spcBef>
                <a:spcPts val="4000"/>
              </a:spcBef>
              <a:spcAft>
                <a:spcPts val="0"/>
              </a:spcAft>
              <a:buNone/>
              <a:defRPr sz="3200">
                <a:latin typeface="Roboto Mono"/>
                <a:ea typeface="Roboto Mono"/>
                <a:cs typeface="Roboto Mono"/>
                <a:sym typeface="Roboto Mono"/>
              </a:defRPr>
            </a:lvl7pPr>
            <a:lvl8pPr lvl="7" rtl="0">
              <a:spcBef>
                <a:spcPts val="4000"/>
              </a:spcBef>
              <a:spcAft>
                <a:spcPts val="0"/>
              </a:spcAft>
              <a:buNone/>
              <a:defRPr sz="3200">
                <a:latin typeface="Roboto Mono"/>
                <a:ea typeface="Roboto Mono"/>
                <a:cs typeface="Roboto Mono"/>
                <a:sym typeface="Roboto Mono"/>
              </a:defRPr>
            </a:lvl8pPr>
            <a:lvl9pPr lvl="8" rtl="0">
              <a:spcBef>
                <a:spcPts val="4000"/>
              </a:spcBef>
              <a:spcAft>
                <a:spcPts val="0"/>
              </a:spcAft>
              <a:buNone/>
              <a:defRPr sz="3200">
                <a:latin typeface="Roboto Mono"/>
                <a:ea typeface="Roboto Mono"/>
                <a:cs typeface="Roboto Mono"/>
                <a:sym typeface="Roboto Mono"/>
              </a:defRPr>
            </a:lvl9pPr>
          </a:lstStyle>
          <a:p>
            <a:endParaRPr/>
          </a:p>
        </p:txBody>
      </p:sp>
      <p:sp>
        <p:nvSpPr>
          <p:cNvPr id="13" name="Google Shape;13;p2" descr="Place your username here." title="@username"/>
          <p:cNvSpPr txBox="1">
            <a:spLocks noGrp="1"/>
          </p:cNvSpPr>
          <p:nvPr>
            <p:ph type="body" idx="2"/>
          </p:nvPr>
        </p:nvSpPr>
        <p:spPr>
          <a:xfrm>
            <a:off x="1560600" y="12289536"/>
            <a:ext cx="19576800" cy="585600"/>
          </a:xfrm>
          <a:prstGeom prst="rect">
            <a:avLst/>
          </a:prstGeom>
        </p:spPr>
        <p:txBody>
          <a:bodyPr spcFirstLastPara="1" wrap="square" lIns="19050" tIns="19050" rIns="19050" bIns="19050" anchor="b" anchorCtr="0">
            <a:noAutofit/>
          </a:bodyPr>
          <a:lstStyle>
            <a:lvl1pPr marL="1219215" lvl="0" indent="-778943">
              <a:spcBef>
                <a:spcPts val="4000"/>
              </a:spcBef>
              <a:spcAft>
                <a:spcPts val="0"/>
              </a:spcAft>
              <a:buSzPts val="1000"/>
              <a:buFont typeface="Roboto Mono"/>
              <a:buChar char="•"/>
              <a:defRPr sz="2700">
                <a:latin typeface="Roboto Mono"/>
                <a:ea typeface="Roboto Mono"/>
                <a:cs typeface="Roboto Mono"/>
                <a:sym typeface="Roboto Mono"/>
              </a:defRPr>
            </a:lvl1pPr>
            <a:lvl2pPr marL="2438430" lvl="1" indent="-778943">
              <a:spcBef>
                <a:spcPts val="4000"/>
              </a:spcBef>
              <a:spcAft>
                <a:spcPts val="0"/>
              </a:spcAft>
              <a:buSzPts val="1000"/>
              <a:buFont typeface="Roboto Mono"/>
              <a:buChar char="-"/>
              <a:defRPr sz="2700">
                <a:latin typeface="Roboto Mono"/>
                <a:ea typeface="Roboto Mono"/>
                <a:cs typeface="Roboto Mono"/>
                <a:sym typeface="Roboto Mono"/>
              </a:defRPr>
            </a:lvl2pPr>
            <a:lvl3pPr marL="3657646" lvl="2" indent="-778943">
              <a:spcBef>
                <a:spcPts val="4000"/>
              </a:spcBef>
              <a:spcAft>
                <a:spcPts val="0"/>
              </a:spcAft>
              <a:buSzPts val="1000"/>
              <a:buFont typeface="Roboto Mono"/>
              <a:buChar char="-"/>
              <a:defRPr sz="2700">
                <a:latin typeface="Roboto Mono"/>
                <a:ea typeface="Roboto Mono"/>
                <a:cs typeface="Roboto Mono"/>
                <a:sym typeface="Roboto Mono"/>
              </a:defRPr>
            </a:lvl3pPr>
            <a:lvl4pPr marL="4876861" lvl="3" indent="-778943">
              <a:spcBef>
                <a:spcPts val="4000"/>
              </a:spcBef>
              <a:spcAft>
                <a:spcPts val="0"/>
              </a:spcAft>
              <a:buSzPts val="1000"/>
              <a:buFont typeface="Roboto Mono"/>
              <a:buChar char="-"/>
              <a:defRPr sz="2700">
                <a:latin typeface="Roboto Mono"/>
                <a:ea typeface="Roboto Mono"/>
                <a:cs typeface="Roboto Mono"/>
                <a:sym typeface="Roboto Mono"/>
              </a:defRPr>
            </a:lvl4pPr>
            <a:lvl5pPr marL="6096076" lvl="4" indent="-778943">
              <a:spcBef>
                <a:spcPts val="4000"/>
              </a:spcBef>
              <a:spcAft>
                <a:spcPts val="0"/>
              </a:spcAft>
              <a:buSzPts val="1000"/>
              <a:buFont typeface="Roboto Mono"/>
              <a:buChar char="-"/>
              <a:defRPr sz="2700">
                <a:latin typeface="Roboto Mono"/>
                <a:ea typeface="Roboto Mono"/>
                <a:cs typeface="Roboto Mono"/>
                <a:sym typeface="Roboto Mono"/>
              </a:defRPr>
            </a:lvl5pPr>
            <a:lvl6pPr marL="7315291" lvl="5" indent="-778943">
              <a:spcBef>
                <a:spcPts val="4000"/>
              </a:spcBef>
              <a:spcAft>
                <a:spcPts val="0"/>
              </a:spcAft>
              <a:buSzPts val="1000"/>
              <a:buFont typeface="Roboto Mono"/>
              <a:buChar char="-"/>
              <a:defRPr sz="2700">
                <a:latin typeface="Roboto Mono"/>
                <a:ea typeface="Roboto Mono"/>
                <a:cs typeface="Roboto Mono"/>
                <a:sym typeface="Roboto Mono"/>
              </a:defRPr>
            </a:lvl6pPr>
            <a:lvl7pPr marL="8534507" lvl="6" indent="-778943">
              <a:spcBef>
                <a:spcPts val="4000"/>
              </a:spcBef>
              <a:spcAft>
                <a:spcPts val="0"/>
              </a:spcAft>
              <a:buSzPts val="1000"/>
              <a:buFont typeface="Roboto Mono"/>
              <a:buChar char="-"/>
              <a:defRPr sz="2700">
                <a:latin typeface="Roboto Mono"/>
                <a:ea typeface="Roboto Mono"/>
                <a:cs typeface="Roboto Mono"/>
                <a:sym typeface="Roboto Mono"/>
              </a:defRPr>
            </a:lvl7pPr>
            <a:lvl8pPr marL="9753722" lvl="7" indent="-778943">
              <a:spcBef>
                <a:spcPts val="4000"/>
              </a:spcBef>
              <a:spcAft>
                <a:spcPts val="0"/>
              </a:spcAft>
              <a:buSzPts val="1000"/>
              <a:buFont typeface="Roboto Mono"/>
              <a:buChar char="-"/>
              <a:defRPr sz="2700">
                <a:latin typeface="Roboto Mono"/>
                <a:ea typeface="Roboto Mono"/>
                <a:cs typeface="Roboto Mono"/>
                <a:sym typeface="Roboto Mono"/>
              </a:defRPr>
            </a:lvl8pPr>
            <a:lvl9pPr marL="10972937" lvl="8" indent="-778943">
              <a:spcBef>
                <a:spcPts val="4000"/>
              </a:spcBef>
              <a:spcAft>
                <a:spcPts val="0"/>
              </a:spcAft>
              <a:buSzPts val="1000"/>
              <a:buFont typeface="Roboto Mono"/>
              <a:buChar char="-"/>
              <a:defRPr sz="2700">
                <a:latin typeface="Roboto Mono"/>
                <a:ea typeface="Roboto Mono"/>
                <a:cs typeface="Roboto Mono"/>
                <a:sym typeface="Roboto Mon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Cover - Blue">
  <p:cSld name="TITLE_3">
    <p:bg>
      <p:bgPr>
        <a:solidFill>
          <a:srgbClr val="1658C5"/>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24384000" cy="13716000"/>
          </a:xfrm>
          <a:prstGeom prst="rect">
            <a:avLst/>
          </a:prstGeom>
          <a:noFill/>
          <a:ln>
            <a:noFill/>
          </a:ln>
        </p:spPr>
      </p:pic>
      <p:pic>
        <p:nvPicPr>
          <p:cNvPr id="16" name="Google Shape;16;p3" descr="invertocat.png"/>
          <p:cNvPicPr preferRelativeResize="0"/>
          <p:nvPr/>
        </p:nvPicPr>
        <p:blipFill rotWithShape="1">
          <a:blip r:embed="rId3">
            <a:alphaModFix/>
          </a:blip>
          <a:srcRect/>
          <a:stretch/>
        </p:blipFill>
        <p:spPr>
          <a:xfrm>
            <a:off x="1549400" y="3810001"/>
            <a:ext cx="609600" cy="584200"/>
          </a:xfrm>
          <a:prstGeom prst="rect">
            <a:avLst/>
          </a:prstGeom>
          <a:noFill/>
          <a:ln>
            <a:noFill/>
          </a:ln>
        </p:spPr>
      </p:pic>
      <p:sp>
        <p:nvSpPr>
          <p:cNvPr id="17" name="Google Shape;17;p3"/>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107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
        <p:nvSpPr>
          <p:cNvPr id="18" name="Google Shape;18;p3"/>
          <p:cNvSpPr txBox="1">
            <a:spLocks noGrp="1"/>
          </p:cNvSpPr>
          <p:nvPr>
            <p:ph type="subTitle" idx="1"/>
          </p:nvPr>
        </p:nvSpPr>
        <p:spPr>
          <a:xfrm>
            <a:off x="2338400" y="3810123"/>
            <a:ext cx="11072800" cy="584000"/>
          </a:xfrm>
          <a:prstGeom prst="rect">
            <a:avLst/>
          </a:prstGeom>
        </p:spPr>
        <p:txBody>
          <a:bodyPr spcFirstLastPara="1" wrap="square" lIns="19050" tIns="19050" rIns="19050" bIns="19050" anchor="b" anchorCtr="0">
            <a:noAutofit/>
          </a:bodyPr>
          <a:lstStyle>
            <a:lvl1pPr lvl="0" rtl="0">
              <a:spcBef>
                <a:spcPts val="4000"/>
              </a:spcBef>
              <a:spcAft>
                <a:spcPts val="0"/>
              </a:spcAft>
              <a:buNone/>
              <a:defRPr sz="3200">
                <a:latin typeface="Roboto Mono"/>
                <a:ea typeface="Roboto Mono"/>
                <a:cs typeface="Roboto Mono"/>
                <a:sym typeface="Roboto Mono"/>
              </a:defRPr>
            </a:lvl1pPr>
            <a:lvl2pPr lvl="1" rtl="0">
              <a:spcBef>
                <a:spcPts val="4000"/>
              </a:spcBef>
              <a:spcAft>
                <a:spcPts val="0"/>
              </a:spcAft>
              <a:buNone/>
              <a:defRPr sz="3200">
                <a:latin typeface="Roboto Mono"/>
                <a:ea typeface="Roboto Mono"/>
                <a:cs typeface="Roboto Mono"/>
                <a:sym typeface="Roboto Mono"/>
              </a:defRPr>
            </a:lvl2pPr>
            <a:lvl3pPr lvl="2" rtl="0">
              <a:spcBef>
                <a:spcPts val="4000"/>
              </a:spcBef>
              <a:spcAft>
                <a:spcPts val="0"/>
              </a:spcAft>
              <a:buNone/>
              <a:defRPr sz="3200">
                <a:latin typeface="Roboto Mono"/>
                <a:ea typeface="Roboto Mono"/>
                <a:cs typeface="Roboto Mono"/>
                <a:sym typeface="Roboto Mono"/>
              </a:defRPr>
            </a:lvl3pPr>
            <a:lvl4pPr lvl="3" rtl="0">
              <a:spcBef>
                <a:spcPts val="4000"/>
              </a:spcBef>
              <a:spcAft>
                <a:spcPts val="0"/>
              </a:spcAft>
              <a:buNone/>
              <a:defRPr sz="3200">
                <a:latin typeface="Roboto Mono"/>
                <a:ea typeface="Roboto Mono"/>
                <a:cs typeface="Roboto Mono"/>
                <a:sym typeface="Roboto Mono"/>
              </a:defRPr>
            </a:lvl4pPr>
            <a:lvl5pPr lvl="4" rtl="0">
              <a:spcBef>
                <a:spcPts val="4000"/>
              </a:spcBef>
              <a:spcAft>
                <a:spcPts val="0"/>
              </a:spcAft>
              <a:buNone/>
              <a:defRPr sz="3200">
                <a:latin typeface="Roboto Mono"/>
                <a:ea typeface="Roboto Mono"/>
                <a:cs typeface="Roboto Mono"/>
                <a:sym typeface="Roboto Mono"/>
              </a:defRPr>
            </a:lvl5pPr>
            <a:lvl6pPr lvl="5" rtl="0">
              <a:spcBef>
                <a:spcPts val="4000"/>
              </a:spcBef>
              <a:spcAft>
                <a:spcPts val="0"/>
              </a:spcAft>
              <a:buNone/>
              <a:defRPr sz="3200">
                <a:latin typeface="Roboto Mono"/>
                <a:ea typeface="Roboto Mono"/>
                <a:cs typeface="Roboto Mono"/>
                <a:sym typeface="Roboto Mono"/>
              </a:defRPr>
            </a:lvl6pPr>
            <a:lvl7pPr lvl="6" rtl="0">
              <a:spcBef>
                <a:spcPts val="4000"/>
              </a:spcBef>
              <a:spcAft>
                <a:spcPts val="0"/>
              </a:spcAft>
              <a:buNone/>
              <a:defRPr sz="3200">
                <a:latin typeface="Roboto Mono"/>
                <a:ea typeface="Roboto Mono"/>
                <a:cs typeface="Roboto Mono"/>
                <a:sym typeface="Roboto Mono"/>
              </a:defRPr>
            </a:lvl7pPr>
            <a:lvl8pPr lvl="7" rtl="0">
              <a:spcBef>
                <a:spcPts val="4000"/>
              </a:spcBef>
              <a:spcAft>
                <a:spcPts val="0"/>
              </a:spcAft>
              <a:buNone/>
              <a:defRPr sz="3200">
                <a:latin typeface="Roboto Mono"/>
                <a:ea typeface="Roboto Mono"/>
                <a:cs typeface="Roboto Mono"/>
                <a:sym typeface="Roboto Mono"/>
              </a:defRPr>
            </a:lvl8pPr>
            <a:lvl9pPr lvl="8" rtl="0">
              <a:spcBef>
                <a:spcPts val="4000"/>
              </a:spcBef>
              <a:spcAft>
                <a:spcPts val="0"/>
              </a:spcAft>
              <a:buNone/>
              <a:defRPr sz="3200">
                <a:latin typeface="Roboto Mono"/>
                <a:ea typeface="Roboto Mono"/>
                <a:cs typeface="Roboto Mono"/>
                <a:sym typeface="Roboto Mono"/>
              </a:defRPr>
            </a:lvl9pPr>
          </a:lstStyle>
          <a:p>
            <a:endParaRPr/>
          </a:p>
        </p:txBody>
      </p:sp>
      <p:sp>
        <p:nvSpPr>
          <p:cNvPr id="19" name="Google Shape;19;p3" descr="Place your username here." title="@username"/>
          <p:cNvSpPr txBox="1">
            <a:spLocks noGrp="1"/>
          </p:cNvSpPr>
          <p:nvPr>
            <p:ph type="body" idx="2"/>
          </p:nvPr>
        </p:nvSpPr>
        <p:spPr>
          <a:xfrm>
            <a:off x="1560600" y="12289536"/>
            <a:ext cx="19576800" cy="585600"/>
          </a:xfrm>
          <a:prstGeom prst="rect">
            <a:avLst/>
          </a:prstGeom>
        </p:spPr>
        <p:txBody>
          <a:bodyPr spcFirstLastPara="1" wrap="square" lIns="19050" tIns="19050" rIns="19050" bIns="19050" anchor="b" anchorCtr="0">
            <a:noAutofit/>
          </a:bodyPr>
          <a:lstStyle>
            <a:lvl1pPr marL="1219215" lvl="0" indent="-778943" rtl="0">
              <a:spcBef>
                <a:spcPts val="4000"/>
              </a:spcBef>
              <a:spcAft>
                <a:spcPts val="0"/>
              </a:spcAft>
              <a:buSzPts val="1000"/>
              <a:buFont typeface="Roboto Mono"/>
              <a:buChar char="•"/>
              <a:defRPr sz="2700">
                <a:latin typeface="Roboto Mono"/>
                <a:ea typeface="Roboto Mono"/>
                <a:cs typeface="Roboto Mono"/>
                <a:sym typeface="Roboto Mono"/>
              </a:defRPr>
            </a:lvl1pPr>
            <a:lvl2pPr marL="2438430" lvl="1" indent="-778943" rtl="0">
              <a:spcBef>
                <a:spcPts val="4000"/>
              </a:spcBef>
              <a:spcAft>
                <a:spcPts val="0"/>
              </a:spcAft>
              <a:buSzPts val="1000"/>
              <a:buFont typeface="Roboto Mono"/>
              <a:buChar char="-"/>
              <a:defRPr sz="2700">
                <a:latin typeface="Roboto Mono"/>
                <a:ea typeface="Roboto Mono"/>
                <a:cs typeface="Roboto Mono"/>
                <a:sym typeface="Roboto Mono"/>
              </a:defRPr>
            </a:lvl2pPr>
            <a:lvl3pPr marL="3657646" lvl="2" indent="-778943" rtl="0">
              <a:spcBef>
                <a:spcPts val="4000"/>
              </a:spcBef>
              <a:spcAft>
                <a:spcPts val="0"/>
              </a:spcAft>
              <a:buSzPts val="1000"/>
              <a:buFont typeface="Roboto Mono"/>
              <a:buChar char="-"/>
              <a:defRPr sz="2700">
                <a:latin typeface="Roboto Mono"/>
                <a:ea typeface="Roboto Mono"/>
                <a:cs typeface="Roboto Mono"/>
                <a:sym typeface="Roboto Mono"/>
              </a:defRPr>
            </a:lvl3pPr>
            <a:lvl4pPr marL="4876861" lvl="3" indent="-778943" rtl="0">
              <a:spcBef>
                <a:spcPts val="4000"/>
              </a:spcBef>
              <a:spcAft>
                <a:spcPts val="0"/>
              </a:spcAft>
              <a:buSzPts val="1000"/>
              <a:buFont typeface="Roboto Mono"/>
              <a:buChar char="-"/>
              <a:defRPr sz="2700">
                <a:latin typeface="Roboto Mono"/>
                <a:ea typeface="Roboto Mono"/>
                <a:cs typeface="Roboto Mono"/>
                <a:sym typeface="Roboto Mono"/>
              </a:defRPr>
            </a:lvl4pPr>
            <a:lvl5pPr marL="6096076" lvl="4" indent="-778943" rtl="0">
              <a:spcBef>
                <a:spcPts val="4000"/>
              </a:spcBef>
              <a:spcAft>
                <a:spcPts val="0"/>
              </a:spcAft>
              <a:buSzPts val="1000"/>
              <a:buFont typeface="Roboto Mono"/>
              <a:buChar char="-"/>
              <a:defRPr sz="2700">
                <a:latin typeface="Roboto Mono"/>
                <a:ea typeface="Roboto Mono"/>
                <a:cs typeface="Roboto Mono"/>
                <a:sym typeface="Roboto Mono"/>
              </a:defRPr>
            </a:lvl5pPr>
            <a:lvl6pPr marL="7315291" lvl="5" indent="-778943" rtl="0">
              <a:spcBef>
                <a:spcPts val="4000"/>
              </a:spcBef>
              <a:spcAft>
                <a:spcPts val="0"/>
              </a:spcAft>
              <a:buSzPts val="1000"/>
              <a:buFont typeface="Roboto Mono"/>
              <a:buChar char="-"/>
              <a:defRPr sz="2700">
                <a:latin typeface="Roboto Mono"/>
                <a:ea typeface="Roboto Mono"/>
                <a:cs typeface="Roboto Mono"/>
                <a:sym typeface="Roboto Mono"/>
              </a:defRPr>
            </a:lvl6pPr>
            <a:lvl7pPr marL="8534507" lvl="6" indent="-778943" rtl="0">
              <a:spcBef>
                <a:spcPts val="4000"/>
              </a:spcBef>
              <a:spcAft>
                <a:spcPts val="0"/>
              </a:spcAft>
              <a:buSzPts val="1000"/>
              <a:buFont typeface="Roboto Mono"/>
              <a:buChar char="-"/>
              <a:defRPr sz="2700">
                <a:latin typeface="Roboto Mono"/>
                <a:ea typeface="Roboto Mono"/>
                <a:cs typeface="Roboto Mono"/>
                <a:sym typeface="Roboto Mono"/>
              </a:defRPr>
            </a:lvl7pPr>
            <a:lvl8pPr marL="9753722" lvl="7" indent="-778943" rtl="0">
              <a:spcBef>
                <a:spcPts val="4000"/>
              </a:spcBef>
              <a:spcAft>
                <a:spcPts val="0"/>
              </a:spcAft>
              <a:buSzPts val="1000"/>
              <a:buFont typeface="Roboto Mono"/>
              <a:buChar char="-"/>
              <a:defRPr sz="2700">
                <a:latin typeface="Roboto Mono"/>
                <a:ea typeface="Roboto Mono"/>
                <a:cs typeface="Roboto Mono"/>
                <a:sym typeface="Roboto Mono"/>
              </a:defRPr>
            </a:lvl8pPr>
            <a:lvl9pPr marL="10972937" lvl="8" indent="-778943" rtl="0">
              <a:spcBef>
                <a:spcPts val="4000"/>
              </a:spcBef>
              <a:spcAft>
                <a:spcPts val="0"/>
              </a:spcAft>
              <a:buSzPts val="1000"/>
              <a:buFont typeface="Roboto Mono"/>
              <a:buChar char="-"/>
              <a:defRPr sz="2700">
                <a:latin typeface="Roboto Mono"/>
                <a:ea typeface="Roboto Mono"/>
                <a:cs typeface="Roboto Mono"/>
                <a:sym typeface="Roboto Mon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End Slide">
  <p:cSld name="TITLE_2">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l="-5407" t="-3798" r="-5396" b="-3809"/>
          <a:stretch/>
        </p:blipFill>
        <p:spPr>
          <a:xfrm>
            <a:off x="11643360" y="3810001"/>
            <a:ext cx="1097280" cy="1051560"/>
          </a:xfrm>
          <a:prstGeom prst="rect">
            <a:avLst/>
          </a:prstGeom>
          <a:noFill/>
          <a:ln>
            <a:noFill/>
          </a:ln>
        </p:spPr>
      </p:pic>
      <p:pic>
        <p:nvPicPr>
          <p:cNvPr id="22" name="Google Shape;22;p4" descr="Shadow-dots.png"/>
          <p:cNvPicPr preferRelativeResize="0"/>
          <p:nvPr/>
        </p:nvPicPr>
        <p:blipFill rotWithShape="1">
          <a:blip r:embed="rId3">
            <a:alphaModFix/>
          </a:blip>
          <a:srcRect/>
          <a:stretch/>
        </p:blipFill>
        <p:spPr>
          <a:xfrm rot="16200000" flipH="1">
            <a:off x="6254734" y="-6254733"/>
            <a:ext cx="1206501" cy="13716000"/>
          </a:xfrm>
          <a:prstGeom prst="rect">
            <a:avLst/>
          </a:prstGeom>
          <a:noFill/>
          <a:ln>
            <a:noFill/>
          </a:ln>
        </p:spPr>
      </p:pic>
      <p:pic>
        <p:nvPicPr>
          <p:cNvPr id="23" name="Google Shape;23;p4" descr="Shadow-dots-lg.png"/>
          <p:cNvPicPr preferRelativeResize="0"/>
          <p:nvPr/>
        </p:nvPicPr>
        <p:blipFill rotWithShape="1">
          <a:blip r:embed="rId4">
            <a:alphaModFix/>
          </a:blip>
          <a:srcRect/>
          <a:stretch/>
        </p:blipFill>
        <p:spPr>
          <a:xfrm>
            <a:off x="22707600" y="2438400"/>
            <a:ext cx="1676400" cy="11277600"/>
          </a:xfrm>
          <a:prstGeom prst="rect">
            <a:avLst/>
          </a:prstGeom>
          <a:noFill/>
          <a:ln>
            <a:noFill/>
          </a:ln>
        </p:spPr>
      </p:pic>
      <p:sp>
        <p:nvSpPr>
          <p:cNvPr id="24" name="Google Shape;24;p4"/>
          <p:cNvSpPr txBox="1">
            <a:spLocks noGrp="1"/>
          </p:cNvSpPr>
          <p:nvPr>
            <p:ph type="subTitle" idx="1"/>
          </p:nvPr>
        </p:nvSpPr>
        <p:spPr>
          <a:xfrm>
            <a:off x="6655600" y="7049723"/>
            <a:ext cx="11072800" cy="584000"/>
          </a:xfrm>
          <a:prstGeom prst="rect">
            <a:avLst/>
          </a:prstGeom>
        </p:spPr>
        <p:txBody>
          <a:bodyPr spcFirstLastPara="1" wrap="square" lIns="19050" tIns="19050" rIns="19050" bIns="19050" anchor="b" anchorCtr="0">
            <a:noAutofit/>
          </a:bodyPr>
          <a:lstStyle>
            <a:lvl1pPr lvl="0" algn="ctr" rtl="0">
              <a:spcBef>
                <a:spcPts val="4000"/>
              </a:spcBef>
              <a:spcAft>
                <a:spcPts val="0"/>
              </a:spcAft>
              <a:buNone/>
              <a:defRPr sz="3200">
                <a:latin typeface="Roboto Mono"/>
                <a:ea typeface="Roboto Mono"/>
                <a:cs typeface="Roboto Mono"/>
                <a:sym typeface="Roboto Mono"/>
              </a:defRPr>
            </a:lvl1pPr>
            <a:lvl2pPr lvl="1" algn="ctr" rtl="0">
              <a:spcBef>
                <a:spcPts val="4000"/>
              </a:spcBef>
              <a:spcAft>
                <a:spcPts val="0"/>
              </a:spcAft>
              <a:buNone/>
              <a:defRPr sz="3200">
                <a:latin typeface="Roboto Mono"/>
                <a:ea typeface="Roboto Mono"/>
                <a:cs typeface="Roboto Mono"/>
                <a:sym typeface="Roboto Mono"/>
              </a:defRPr>
            </a:lvl2pPr>
            <a:lvl3pPr lvl="2" algn="ctr" rtl="0">
              <a:spcBef>
                <a:spcPts val="4000"/>
              </a:spcBef>
              <a:spcAft>
                <a:spcPts val="0"/>
              </a:spcAft>
              <a:buNone/>
              <a:defRPr sz="3200">
                <a:latin typeface="Roboto Mono"/>
                <a:ea typeface="Roboto Mono"/>
                <a:cs typeface="Roboto Mono"/>
                <a:sym typeface="Roboto Mono"/>
              </a:defRPr>
            </a:lvl3pPr>
            <a:lvl4pPr lvl="3" algn="ctr" rtl="0">
              <a:spcBef>
                <a:spcPts val="4000"/>
              </a:spcBef>
              <a:spcAft>
                <a:spcPts val="0"/>
              </a:spcAft>
              <a:buNone/>
              <a:defRPr sz="3200">
                <a:latin typeface="Roboto Mono"/>
                <a:ea typeface="Roboto Mono"/>
                <a:cs typeface="Roboto Mono"/>
                <a:sym typeface="Roboto Mono"/>
              </a:defRPr>
            </a:lvl4pPr>
            <a:lvl5pPr lvl="4" algn="ctr" rtl="0">
              <a:spcBef>
                <a:spcPts val="4000"/>
              </a:spcBef>
              <a:spcAft>
                <a:spcPts val="0"/>
              </a:spcAft>
              <a:buNone/>
              <a:defRPr sz="3200">
                <a:latin typeface="Roboto Mono"/>
                <a:ea typeface="Roboto Mono"/>
                <a:cs typeface="Roboto Mono"/>
                <a:sym typeface="Roboto Mono"/>
              </a:defRPr>
            </a:lvl5pPr>
            <a:lvl6pPr lvl="5" algn="ctr" rtl="0">
              <a:spcBef>
                <a:spcPts val="4000"/>
              </a:spcBef>
              <a:spcAft>
                <a:spcPts val="0"/>
              </a:spcAft>
              <a:buNone/>
              <a:defRPr sz="3200">
                <a:latin typeface="Roboto Mono"/>
                <a:ea typeface="Roboto Mono"/>
                <a:cs typeface="Roboto Mono"/>
                <a:sym typeface="Roboto Mono"/>
              </a:defRPr>
            </a:lvl6pPr>
            <a:lvl7pPr lvl="6" algn="ctr" rtl="0">
              <a:spcBef>
                <a:spcPts val="4000"/>
              </a:spcBef>
              <a:spcAft>
                <a:spcPts val="0"/>
              </a:spcAft>
              <a:buNone/>
              <a:defRPr sz="3200">
                <a:latin typeface="Roboto Mono"/>
                <a:ea typeface="Roboto Mono"/>
                <a:cs typeface="Roboto Mono"/>
                <a:sym typeface="Roboto Mono"/>
              </a:defRPr>
            </a:lvl7pPr>
            <a:lvl8pPr lvl="7" algn="ctr" rtl="0">
              <a:spcBef>
                <a:spcPts val="4000"/>
              </a:spcBef>
              <a:spcAft>
                <a:spcPts val="0"/>
              </a:spcAft>
              <a:buNone/>
              <a:defRPr sz="3200">
                <a:latin typeface="Roboto Mono"/>
                <a:ea typeface="Roboto Mono"/>
                <a:cs typeface="Roboto Mono"/>
                <a:sym typeface="Roboto Mono"/>
              </a:defRPr>
            </a:lvl8pPr>
            <a:lvl9pPr lvl="8" algn="ctr" rtl="0">
              <a:spcBef>
                <a:spcPts val="4000"/>
              </a:spcBef>
              <a:spcAft>
                <a:spcPts val="0"/>
              </a:spcAft>
              <a:buNone/>
              <a:defRPr sz="3200">
                <a:latin typeface="Roboto Mono"/>
                <a:ea typeface="Roboto Mono"/>
                <a:cs typeface="Roboto Mono"/>
                <a:sym typeface="Roboto Mono"/>
              </a:defRPr>
            </a:lvl9pPr>
          </a:lstStyle>
          <a:p>
            <a:endParaRPr/>
          </a:p>
        </p:txBody>
      </p:sp>
      <p:pic>
        <p:nvPicPr>
          <p:cNvPr id="25" name="Google Shape;25;p4"/>
          <p:cNvPicPr preferRelativeResize="0"/>
          <p:nvPr/>
        </p:nvPicPr>
        <p:blipFill>
          <a:blip r:embed="rId5">
            <a:alphaModFix/>
          </a:blip>
          <a:stretch>
            <a:fillRect/>
          </a:stretch>
        </p:blipFill>
        <p:spPr>
          <a:xfrm>
            <a:off x="837800" y="10527133"/>
            <a:ext cx="5459333" cy="2252267"/>
          </a:xfrm>
          <a:prstGeom prst="rect">
            <a:avLst/>
          </a:prstGeom>
          <a:noFill/>
          <a:ln>
            <a:noFill/>
          </a:ln>
        </p:spPr>
      </p:pic>
      <p:sp>
        <p:nvSpPr>
          <p:cNvPr id="26" name="Google Shape;26;p4"/>
          <p:cNvSpPr txBox="1"/>
          <p:nvPr/>
        </p:nvSpPr>
        <p:spPr>
          <a:xfrm>
            <a:off x="4045200" y="5572667"/>
            <a:ext cx="16293600" cy="1900800"/>
          </a:xfrm>
          <a:prstGeom prst="rect">
            <a:avLst/>
          </a:prstGeom>
          <a:noFill/>
          <a:ln>
            <a:noFill/>
          </a:ln>
        </p:spPr>
        <p:txBody>
          <a:bodyPr spcFirstLastPara="1" wrap="square" lIns="243800" tIns="243800" rIns="243800" bIns="243800" anchor="t" anchorCtr="0">
            <a:noAutofit/>
          </a:bodyPr>
          <a:lstStyle/>
          <a:p>
            <a:pPr marL="0" lvl="0" indent="0" algn="ctr" rtl="0">
              <a:spcBef>
                <a:spcPts val="0"/>
              </a:spcBef>
              <a:spcAft>
                <a:spcPts val="0"/>
              </a:spcAft>
              <a:buNone/>
            </a:pPr>
            <a:r>
              <a:rPr lang="en" sz="6400" b="1">
                <a:solidFill>
                  <a:srgbClr val="FFFFFF"/>
                </a:solidFill>
                <a:latin typeface="Helvetica Neue"/>
                <a:ea typeface="Helvetica Neue"/>
                <a:cs typeface="Helvetica Neue"/>
                <a:sym typeface="Helvetica Neue"/>
              </a:rPr>
              <a:t>Questions? Concerns? Comments?</a:t>
            </a:r>
            <a:endParaRPr sz="6400" b="1">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Cover - Light">
  <p:cSld name="TITLE_1">
    <p:bg>
      <p:bgPr>
        <a:solidFill>
          <a:srgbClr val="FFFFFF"/>
        </a:solidFill>
        <a:effectLst/>
      </p:bgPr>
    </p:bg>
    <p:spTree>
      <p:nvGrpSpPr>
        <p:cNvPr id="1"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l="43883" t="22875"/>
          <a:stretch/>
        </p:blipFill>
        <p:spPr>
          <a:xfrm>
            <a:off x="0" y="0"/>
            <a:ext cx="4814864" cy="6478800"/>
          </a:xfrm>
          <a:prstGeom prst="rect">
            <a:avLst/>
          </a:prstGeom>
          <a:noFill/>
          <a:ln>
            <a:noFill/>
          </a:ln>
        </p:spPr>
      </p:pic>
      <p:pic>
        <p:nvPicPr>
          <p:cNvPr id="29" name="Google Shape;29;p5"/>
          <p:cNvPicPr preferRelativeResize="0"/>
          <p:nvPr/>
        </p:nvPicPr>
        <p:blipFill rotWithShape="1">
          <a:blip r:embed="rId3">
            <a:alphaModFix/>
          </a:blip>
          <a:srcRect t="2079" b="2089"/>
          <a:stretch/>
        </p:blipFill>
        <p:spPr>
          <a:xfrm>
            <a:off x="1549400" y="3810001"/>
            <a:ext cx="609600" cy="584200"/>
          </a:xfrm>
          <a:prstGeom prst="rect">
            <a:avLst/>
          </a:prstGeom>
          <a:noFill/>
          <a:ln>
            <a:noFill/>
          </a:ln>
        </p:spPr>
      </p:pic>
      <p:sp>
        <p:nvSpPr>
          <p:cNvPr id="30" name="Google Shape;30;p5"/>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24292E"/>
              </a:buClr>
              <a:buSzPts val="4000"/>
              <a:buNone/>
              <a:defRPr sz="10700">
                <a:solidFill>
                  <a:srgbClr val="24292E"/>
                </a:solidFill>
              </a:defRPr>
            </a:lvl1pPr>
            <a:lvl2pPr lvl="1" algn="l" rtl="0">
              <a:lnSpc>
                <a:spcPct val="100000"/>
              </a:lnSpc>
              <a:spcBef>
                <a:spcPts val="0"/>
              </a:spcBef>
              <a:spcAft>
                <a:spcPts val="0"/>
              </a:spcAft>
              <a:buClr>
                <a:srgbClr val="24292E"/>
              </a:buClr>
              <a:buSzPts val="4000"/>
              <a:buNone/>
              <a:defRPr sz="10700">
                <a:solidFill>
                  <a:srgbClr val="24292E"/>
                </a:solidFill>
              </a:defRPr>
            </a:lvl2pPr>
            <a:lvl3pPr lvl="2" algn="l" rtl="0">
              <a:lnSpc>
                <a:spcPct val="100000"/>
              </a:lnSpc>
              <a:spcBef>
                <a:spcPts val="0"/>
              </a:spcBef>
              <a:spcAft>
                <a:spcPts val="0"/>
              </a:spcAft>
              <a:buClr>
                <a:srgbClr val="24292E"/>
              </a:buClr>
              <a:buSzPts val="4000"/>
              <a:buNone/>
              <a:defRPr sz="10700">
                <a:solidFill>
                  <a:srgbClr val="24292E"/>
                </a:solidFill>
              </a:defRPr>
            </a:lvl3pPr>
            <a:lvl4pPr lvl="3" algn="l" rtl="0">
              <a:lnSpc>
                <a:spcPct val="100000"/>
              </a:lnSpc>
              <a:spcBef>
                <a:spcPts val="0"/>
              </a:spcBef>
              <a:spcAft>
                <a:spcPts val="0"/>
              </a:spcAft>
              <a:buClr>
                <a:srgbClr val="24292E"/>
              </a:buClr>
              <a:buSzPts val="4000"/>
              <a:buNone/>
              <a:defRPr sz="10700">
                <a:solidFill>
                  <a:srgbClr val="24292E"/>
                </a:solidFill>
              </a:defRPr>
            </a:lvl4pPr>
            <a:lvl5pPr lvl="4" algn="l" rtl="0">
              <a:lnSpc>
                <a:spcPct val="100000"/>
              </a:lnSpc>
              <a:spcBef>
                <a:spcPts val="0"/>
              </a:spcBef>
              <a:spcAft>
                <a:spcPts val="0"/>
              </a:spcAft>
              <a:buClr>
                <a:srgbClr val="24292E"/>
              </a:buClr>
              <a:buSzPts val="4000"/>
              <a:buNone/>
              <a:defRPr sz="10700">
                <a:solidFill>
                  <a:srgbClr val="24292E"/>
                </a:solidFill>
              </a:defRPr>
            </a:lvl5pPr>
            <a:lvl6pPr lvl="5" algn="l" rtl="0">
              <a:lnSpc>
                <a:spcPct val="100000"/>
              </a:lnSpc>
              <a:spcBef>
                <a:spcPts val="0"/>
              </a:spcBef>
              <a:spcAft>
                <a:spcPts val="0"/>
              </a:spcAft>
              <a:buClr>
                <a:srgbClr val="24292E"/>
              </a:buClr>
              <a:buSzPts val="4000"/>
              <a:buNone/>
              <a:defRPr sz="10700">
                <a:solidFill>
                  <a:srgbClr val="24292E"/>
                </a:solidFill>
              </a:defRPr>
            </a:lvl6pPr>
            <a:lvl7pPr lvl="6" algn="l" rtl="0">
              <a:lnSpc>
                <a:spcPct val="100000"/>
              </a:lnSpc>
              <a:spcBef>
                <a:spcPts val="0"/>
              </a:spcBef>
              <a:spcAft>
                <a:spcPts val="0"/>
              </a:spcAft>
              <a:buClr>
                <a:srgbClr val="24292E"/>
              </a:buClr>
              <a:buSzPts val="4000"/>
              <a:buNone/>
              <a:defRPr sz="10700">
                <a:solidFill>
                  <a:srgbClr val="24292E"/>
                </a:solidFill>
              </a:defRPr>
            </a:lvl7pPr>
            <a:lvl8pPr lvl="7" algn="l" rtl="0">
              <a:lnSpc>
                <a:spcPct val="100000"/>
              </a:lnSpc>
              <a:spcBef>
                <a:spcPts val="0"/>
              </a:spcBef>
              <a:spcAft>
                <a:spcPts val="0"/>
              </a:spcAft>
              <a:buClr>
                <a:srgbClr val="24292E"/>
              </a:buClr>
              <a:buSzPts val="4000"/>
              <a:buNone/>
              <a:defRPr sz="10700">
                <a:solidFill>
                  <a:srgbClr val="24292E"/>
                </a:solidFill>
              </a:defRPr>
            </a:lvl8pPr>
            <a:lvl9pPr lvl="8" algn="l" rtl="0">
              <a:lnSpc>
                <a:spcPct val="100000"/>
              </a:lnSpc>
              <a:spcBef>
                <a:spcPts val="0"/>
              </a:spcBef>
              <a:spcAft>
                <a:spcPts val="0"/>
              </a:spcAft>
              <a:buClr>
                <a:srgbClr val="24292E"/>
              </a:buClr>
              <a:buSzPts val="4000"/>
              <a:buNone/>
              <a:defRPr sz="10700">
                <a:solidFill>
                  <a:srgbClr val="24292E"/>
                </a:solidFill>
              </a:defRPr>
            </a:lvl9pPr>
          </a:lstStyle>
          <a:p>
            <a:endParaRPr/>
          </a:p>
        </p:txBody>
      </p:sp>
      <p:sp>
        <p:nvSpPr>
          <p:cNvPr id="31" name="Google Shape;31;p5"/>
          <p:cNvSpPr txBox="1">
            <a:spLocks noGrp="1"/>
          </p:cNvSpPr>
          <p:nvPr>
            <p:ph type="subTitle" idx="1"/>
          </p:nvPr>
        </p:nvSpPr>
        <p:spPr>
          <a:xfrm>
            <a:off x="2338400" y="3810123"/>
            <a:ext cx="11072800" cy="584000"/>
          </a:xfrm>
          <a:prstGeom prst="rect">
            <a:avLst/>
          </a:prstGeom>
        </p:spPr>
        <p:txBody>
          <a:bodyPr spcFirstLastPara="1" wrap="square" lIns="19050" tIns="19050" rIns="19050" bIns="19050" anchor="b" anchorCtr="0">
            <a:noAutofit/>
          </a:bodyPr>
          <a:lstStyle>
            <a:lvl1pPr lvl="0" rtl="0">
              <a:spcBef>
                <a:spcPts val="4000"/>
              </a:spcBef>
              <a:spcAft>
                <a:spcPts val="0"/>
              </a:spcAft>
              <a:buNone/>
              <a:defRPr sz="3200">
                <a:solidFill>
                  <a:srgbClr val="586069"/>
                </a:solidFill>
                <a:latin typeface="Roboto Mono"/>
                <a:ea typeface="Roboto Mono"/>
                <a:cs typeface="Roboto Mono"/>
                <a:sym typeface="Roboto Mono"/>
              </a:defRPr>
            </a:lvl1pPr>
            <a:lvl2pPr lvl="1" rtl="0">
              <a:spcBef>
                <a:spcPts val="4000"/>
              </a:spcBef>
              <a:spcAft>
                <a:spcPts val="0"/>
              </a:spcAft>
              <a:buNone/>
              <a:defRPr sz="3200">
                <a:solidFill>
                  <a:srgbClr val="586069"/>
                </a:solidFill>
                <a:latin typeface="Roboto Mono"/>
                <a:ea typeface="Roboto Mono"/>
                <a:cs typeface="Roboto Mono"/>
                <a:sym typeface="Roboto Mono"/>
              </a:defRPr>
            </a:lvl2pPr>
            <a:lvl3pPr lvl="2" rtl="0">
              <a:spcBef>
                <a:spcPts val="4000"/>
              </a:spcBef>
              <a:spcAft>
                <a:spcPts val="0"/>
              </a:spcAft>
              <a:buNone/>
              <a:defRPr sz="3200">
                <a:solidFill>
                  <a:srgbClr val="586069"/>
                </a:solidFill>
                <a:latin typeface="Roboto Mono"/>
                <a:ea typeface="Roboto Mono"/>
                <a:cs typeface="Roboto Mono"/>
                <a:sym typeface="Roboto Mono"/>
              </a:defRPr>
            </a:lvl3pPr>
            <a:lvl4pPr lvl="3" rtl="0">
              <a:spcBef>
                <a:spcPts val="4000"/>
              </a:spcBef>
              <a:spcAft>
                <a:spcPts val="0"/>
              </a:spcAft>
              <a:buNone/>
              <a:defRPr sz="3200">
                <a:solidFill>
                  <a:srgbClr val="586069"/>
                </a:solidFill>
                <a:latin typeface="Roboto Mono"/>
                <a:ea typeface="Roboto Mono"/>
                <a:cs typeface="Roboto Mono"/>
                <a:sym typeface="Roboto Mono"/>
              </a:defRPr>
            </a:lvl4pPr>
            <a:lvl5pPr lvl="4" rtl="0">
              <a:spcBef>
                <a:spcPts val="4000"/>
              </a:spcBef>
              <a:spcAft>
                <a:spcPts val="0"/>
              </a:spcAft>
              <a:buNone/>
              <a:defRPr sz="3200">
                <a:solidFill>
                  <a:srgbClr val="586069"/>
                </a:solidFill>
                <a:latin typeface="Roboto Mono"/>
                <a:ea typeface="Roboto Mono"/>
                <a:cs typeface="Roboto Mono"/>
                <a:sym typeface="Roboto Mono"/>
              </a:defRPr>
            </a:lvl5pPr>
            <a:lvl6pPr lvl="5" rtl="0">
              <a:spcBef>
                <a:spcPts val="4000"/>
              </a:spcBef>
              <a:spcAft>
                <a:spcPts val="0"/>
              </a:spcAft>
              <a:buNone/>
              <a:defRPr sz="3200">
                <a:solidFill>
                  <a:srgbClr val="586069"/>
                </a:solidFill>
                <a:latin typeface="Roboto Mono"/>
                <a:ea typeface="Roboto Mono"/>
                <a:cs typeface="Roboto Mono"/>
                <a:sym typeface="Roboto Mono"/>
              </a:defRPr>
            </a:lvl6pPr>
            <a:lvl7pPr lvl="6" rtl="0">
              <a:spcBef>
                <a:spcPts val="4000"/>
              </a:spcBef>
              <a:spcAft>
                <a:spcPts val="0"/>
              </a:spcAft>
              <a:buNone/>
              <a:defRPr sz="3200">
                <a:solidFill>
                  <a:srgbClr val="586069"/>
                </a:solidFill>
                <a:latin typeface="Roboto Mono"/>
                <a:ea typeface="Roboto Mono"/>
                <a:cs typeface="Roboto Mono"/>
                <a:sym typeface="Roboto Mono"/>
              </a:defRPr>
            </a:lvl7pPr>
            <a:lvl8pPr lvl="7" rtl="0">
              <a:spcBef>
                <a:spcPts val="4000"/>
              </a:spcBef>
              <a:spcAft>
                <a:spcPts val="0"/>
              </a:spcAft>
              <a:buNone/>
              <a:defRPr sz="3200">
                <a:solidFill>
                  <a:srgbClr val="586069"/>
                </a:solidFill>
                <a:latin typeface="Roboto Mono"/>
                <a:ea typeface="Roboto Mono"/>
                <a:cs typeface="Roboto Mono"/>
                <a:sym typeface="Roboto Mono"/>
              </a:defRPr>
            </a:lvl8pPr>
            <a:lvl9pPr lvl="8" rtl="0">
              <a:spcBef>
                <a:spcPts val="4000"/>
              </a:spcBef>
              <a:spcAft>
                <a:spcPts val="0"/>
              </a:spcAft>
              <a:buNone/>
              <a:defRPr sz="3200">
                <a:solidFill>
                  <a:srgbClr val="586069"/>
                </a:solidFill>
                <a:latin typeface="Roboto Mono"/>
                <a:ea typeface="Roboto Mono"/>
                <a:cs typeface="Roboto Mono"/>
                <a:sym typeface="Roboto Mono"/>
              </a:defRPr>
            </a:lvl9pPr>
          </a:lstStyle>
          <a:p>
            <a:endParaRPr/>
          </a:p>
        </p:txBody>
      </p:sp>
      <p:sp>
        <p:nvSpPr>
          <p:cNvPr id="32" name="Google Shape;32;p5" descr="Place your username here." title="@username"/>
          <p:cNvSpPr txBox="1">
            <a:spLocks noGrp="1"/>
          </p:cNvSpPr>
          <p:nvPr>
            <p:ph type="body" idx="2"/>
          </p:nvPr>
        </p:nvSpPr>
        <p:spPr>
          <a:xfrm>
            <a:off x="1560600" y="12289536"/>
            <a:ext cx="19576800" cy="585600"/>
          </a:xfrm>
          <a:prstGeom prst="rect">
            <a:avLst/>
          </a:prstGeom>
        </p:spPr>
        <p:txBody>
          <a:bodyPr spcFirstLastPara="1" wrap="square" lIns="19050" tIns="19050" rIns="19050" bIns="19050" anchor="b" anchorCtr="0">
            <a:noAutofit/>
          </a:bodyPr>
          <a:lstStyle>
            <a:lvl1pPr marL="1219215" lvl="0" indent="-778943" rtl="0">
              <a:spcBef>
                <a:spcPts val="4000"/>
              </a:spcBef>
              <a:spcAft>
                <a:spcPts val="0"/>
              </a:spcAft>
              <a:buClr>
                <a:srgbClr val="586069"/>
              </a:buClr>
              <a:buSzPts val="1000"/>
              <a:buFont typeface="Roboto Mono"/>
              <a:buChar char="•"/>
              <a:defRPr sz="2700">
                <a:solidFill>
                  <a:srgbClr val="586069"/>
                </a:solidFill>
                <a:latin typeface="Roboto Mono"/>
                <a:ea typeface="Roboto Mono"/>
                <a:cs typeface="Roboto Mono"/>
                <a:sym typeface="Roboto Mono"/>
              </a:defRPr>
            </a:lvl1pPr>
            <a:lvl2pPr marL="2438430" lvl="1" indent="-778943" rtl="0">
              <a:spcBef>
                <a:spcPts val="4000"/>
              </a:spcBef>
              <a:spcAft>
                <a:spcPts val="0"/>
              </a:spcAft>
              <a:buClr>
                <a:srgbClr val="586069"/>
              </a:buClr>
              <a:buSzPts val="1000"/>
              <a:buFont typeface="Roboto Mono"/>
              <a:buChar char="-"/>
              <a:defRPr sz="2700">
                <a:solidFill>
                  <a:srgbClr val="586069"/>
                </a:solidFill>
                <a:latin typeface="Roboto Mono"/>
                <a:ea typeface="Roboto Mono"/>
                <a:cs typeface="Roboto Mono"/>
                <a:sym typeface="Roboto Mono"/>
              </a:defRPr>
            </a:lvl2pPr>
            <a:lvl3pPr marL="3657646" lvl="2" indent="-778943" rtl="0">
              <a:spcBef>
                <a:spcPts val="4000"/>
              </a:spcBef>
              <a:spcAft>
                <a:spcPts val="0"/>
              </a:spcAft>
              <a:buClr>
                <a:srgbClr val="586069"/>
              </a:buClr>
              <a:buSzPts val="1000"/>
              <a:buFont typeface="Roboto Mono"/>
              <a:buChar char="-"/>
              <a:defRPr sz="2700">
                <a:solidFill>
                  <a:srgbClr val="586069"/>
                </a:solidFill>
                <a:latin typeface="Roboto Mono"/>
                <a:ea typeface="Roboto Mono"/>
                <a:cs typeface="Roboto Mono"/>
                <a:sym typeface="Roboto Mono"/>
              </a:defRPr>
            </a:lvl3pPr>
            <a:lvl4pPr marL="4876861" lvl="3" indent="-778943" rtl="0">
              <a:spcBef>
                <a:spcPts val="4000"/>
              </a:spcBef>
              <a:spcAft>
                <a:spcPts val="0"/>
              </a:spcAft>
              <a:buClr>
                <a:srgbClr val="586069"/>
              </a:buClr>
              <a:buSzPts val="1000"/>
              <a:buFont typeface="Roboto Mono"/>
              <a:buChar char="-"/>
              <a:defRPr sz="2700">
                <a:solidFill>
                  <a:srgbClr val="586069"/>
                </a:solidFill>
                <a:latin typeface="Roboto Mono"/>
                <a:ea typeface="Roboto Mono"/>
                <a:cs typeface="Roboto Mono"/>
                <a:sym typeface="Roboto Mono"/>
              </a:defRPr>
            </a:lvl4pPr>
            <a:lvl5pPr marL="6096076" lvl="4" indent="-778943" rtl="0">
              <a:spcBef>
                <a:spcPts val="4000"/>
              </a:spcBef>
              <a:spcAft>
                <a:spcPts val="0"/>
              </a:spcAft>
              <a:buClr>
                <a:srgbClr val="586069"/>
              </a:buClr>
              <a:buSzPts val="1000"/>
              <a:buFont typeface="Roboto Mono"/>
              <a:buChar char="-"/>
              <a:defRPr sz="2700">
                <a:solidFill>
                  <a:srgbClr val="586069"/>
                </a:solidFill>
                <a:latin typeface="Roboto Mono"/>
                <a:ea typeface="Roboto Mono"/>
                <a:cs typeface="Roboto Mono"/>
                <a:sym typeface="Roboto Mono"/>
              </a:defRPr>
            </a:lvl5pPr>
            <a:lvl6pPr marL="7315291" lvl="5" indent="-778943" rtl="0">
              <a:spcBef>
                <a:spcPts val="4000"/>
              </a:spcBef>
              <a:spcAft>
                <a:spcPts val="0"/>
              </a:spcAft>
              <a:buClr>
                <a:srgbClr val="586069"/>
              </a:buClr>
              <a:buSzPts val="1000"/>
              <a:buFont typeface="Roboto Mono"/>
              <a:buChar char="-"/>
              <a:defRPr sz="2700">
                <a:solidFill>
                  <a:srgbClr val="586069"/>
                </a:solidFill>
                <a:latin typeface="Roboto Mono"/>
                <a:ea typeface="Roboto Mono"/>
                <a:cs typeface="Roboto Mono"/>
                <a:sym typeface="Roboto Mono"/>
              </a:defRPr>
            </a:lvl6pPr>
            <a:lvl7pPr marL="8534507" lvl="6" indent="-778943" rtl="0">
              <a:spcBef>
                <a:spcPts val="4000"/>
              </a:spcBef>
              <a:spcAft>
                <a:spcPts val="0"/>
              </a:spcAft>
              <a:buClr>
                <a:srgbClr val="586069"/>
              </a:buClr>
              <a:buSzPts val="1000"/>
              <a:buFont typeface="Roboto Mono"/>
              <a:buChar char="-"/>
              <a:defRPr sz="2700">
                <a:solidFill>
                  <a:srgbClr val="586069"/>
                </a:solidFill>
                <a:latin typeface="Roboto Mono"/>
                <a:ea typeface="Roboto Mono"/>
                <a:cs typeface="Roboto Mono"/>
                <a:sym typeface="Roboto Mono"/>
              </a:defRPr>
            </a:lvl7pPr>
            <a:lvl8pPr marL="9753722" lvl="7" indent="-778943" rtl="0">
              <a:spcBef>
                <a:spcPts val="4000"/>
              </a:spcBef>
              <a:spcAft>
                <a:spcPts val="0"/>
              </a:spcAft>
              <a:buClr>
                <a:srgbClr val="586069"/>
              </a:buClr>
              <a:buSzPts val="1000"/>
              <a:buFont typeface="Roboto Mono"/>
              <a:buChar char="-"/>
              <a:defRPr sz="2700">
                <a:solidFill>
                  <a:srgbClr val="586069"/>
                </a:solidFill>
                <a:latin typeface="Roboto Mono"/>
                <a:ea typeface="Roboto Mono"/>
                <a:cs typeface="Roboto Mono"/>
                <a:sym typeface="Roboto Mono"/>
              </a:defRPr>
            </a:lvl8pPr>
            <a:lvl9pPr marL="10972937" lvl="8" indent="-778943" rtl="0">
              <a:spcBef>
                <a:spcPts val="4000"/>
              </a:spcBef>
              <a:spcAft>
                <a:spcPts val="0"/>
              </a:spcAft>
              <a:buClr>
                <a:srgbClr val="586069"/>
              </a:buClr>
              <a:buSzPts val="1000"/>
              <a:buFont typeface="Roboto Mono"/>
              <a:buChar char="-"/>
              <a:defRPr sz="2700">
                <a:solidFill>
                  <a:srgbClr val="586069"/>
                </a:solidFill>
                <a:latin typeface="Roboto Mono"/>
                <a:ea typeface="Roboto Mono"/>
                <a:cs typeface="Roboto Mono"/>
                <a:sym typeface="Roboto Mon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Quote - Long">
  <p:cSld name="Quote Long">
    <p:spTree>
      <p:nvGrpSpPr>
        <p:cNvPr id="1" name="Shape 33"/>
        <p:cNvGrpSpPr/>
        <p:nvPr/>
      </p:nvGrpSpPr>
      <p:grpSpPr>
        <a:xfrm>
          <a:off x="0" y="0"/>
          <a:ext cx="0" cy="0"/>
          <a:chOff x="0" y="0"/>
          <a:chExt cx="0" cy="0"/>
        </a:xfrm>
      </p:grpSpPr>
      <p:sp>
        <p:nvSpPr>
          <p:cNvPr id="34" name="Google Shape;34;p6"/>
          <p:cNvSpPr txBox="1">
            <a:spLocks noGrp="1"/>
          </p:cNvSpPr>
          <p:nvPr>
            <p:ph type="body" idx="1"/>
          </p:nvPr>
        </p:nvSpPr>
        <p:spPr>
          <a:xfrm>
            <a:off x="1219200" y="1219200"/>
            <a:ext cx="21945600" cy="6197600"/>
          </a:xfrm>
          <a:prstGeom prst="rect">
            <a:avLst/>
          </a:prstGeom>
          <a:noFill/>
          <a:ln>
            <a:noFill/>
          </a:ln>
        </p:spPr>
        <p:txBody>
          <a:bodyPr spcFirstLastPara="1" wrap="square" lIns="19050" tIns="19050" rIns="19050" bIns="19050" anchor="t" anchorCtr="0">
            <a:noAutofit/>
          </a:bodyPr>
          <a:lstStyle>
            <a:lvl1pPr marL="1219215" lvl="0" indent="-609608" algn="l" rtl="0">
              <a:lnSpc>
                <a:spcPct val="100000"/>
              </a:lnSpc>
              <a:spcBef>
                <a:spcPts val="0"/>
              </a:spcBef>
              <a:spcAft>
                <a:spcPts val="0"/>
              </a:spcAft>
              <a:buClr>
                <a:srgbClr val="FFFFFF"/>
              </a:buClr>
              <a:buSzPts val="3000"/>
              <a:buFont typeface="Helvetica Neue"/>
              <a:buNone/>
              <a:defRPr sz="8000" b="1"/>
            </a:lvl1pPr>
            <a:lvl2pPr marL="2438430" lvl="1" indent="-609608" algn="l" rtl="0">
              <a:lnSpc>
                <a:spcPct val="100000"/>
              </a:lnSpc>
              <a:spcBef>
                <a:spcPts val="0"/>
              </a:spcBef>
              <a:spcAft>
                <a:spcPts val="0"/>
              </a:spcAft>
              <a:buClr>
                <a:srgbClr val="FFFFFF"/>
              </a:buClr>
              <a:buSzPts val="3000"/>
              <a:buFont typeface="Helvetica Neue"/>
              <a:buNone/>
              <a:defRPr sz="8000" b="1"/>
            </a:lvl2pPr>
            <a:lvl3pPr marL="3657646" lvl="2" indent="-609608" algn="l" rtl="0">
              <a:lnSpc>
                <a:spcPct val="100000"/>
              </a:lnSpc>
              <a:spcBef>
                <a:spcPts val="0"/>
              </a:spcBef>
              <a:spcAft>
                <a:spcPts val="0"/>
              </a:spcAft>
              <a:buClr>
                <a:srgbClr val="FFFFFF"/>
              </a:buClr>
              <a:buSzPts val="3000"/>
              <a:buFont typeface="Helvetica Neue"/>
              <a:buNone/>
              <a:defRPr sz="8000" b="1"/>
            </a:lvl3pPr>
            <a:lvl4pPr marL="4876861" lvl="3" indent="-609608" algn="l" rtl="0">
              <a:lnSpc>
                <a:spcPct val="100000"/>
              </a:lnSpc>
              <a:spcBef>
                <a:spcPts val="0"/>
              </a:spcBef>
              <a:spcAft>
                <a:spcPts val="0"/>
              </a:spcAft>
              <a:buClr>
                <a:srgbClr val="FFFFFF"/>
              </a:buClr>
              <a:buSzPts val="3000"/>
              <a:buFont typeface="Helvetica Neue"/>
              <a:buNone/>
              <a:defRPr sz="8000" b="1"/>
            </a:lvl4pPr>
            <a:lvl5pPr marL="6096076" lvl="4" indent="-609608" algn="l" rtl="0">
              <a:lnSpc>
                <a:spcPct val="100000"/>
              </a:lnSpc>
              <a:spcBef>
                <a:spcPts val="0"/>
              </a:spcBef>
              <a:spcAft>
                <a:spcPts val="0"/>
              </a:spcAft>
              <a:buClr>
                <a:srgbClr val="FFFFFF"/>
              </a:buClr>
              <a:buSzPts val="3000"/>
              <a:buFont typeface="Helvetica Neue"/>
              <a:buNone/>
              <a:defRPr sz="8000" b="1"/>
            </a:lvl5pPr>
            <a:lvl6pPr marL="7315291" lvl="5" indent="-1117614" algn="l" rtl="0">
              <a:lnSpc>
                <a:spcPct val="100000"/>
              </a:lnSpc>
              <a:spcBef>
                <a:spcPts val="4000"/>
              </a:spcBef>
              <a:spcAft>
                <a:spcPts val="0"/>
              </a:spcAft>
              <a:buClr>
                <a:srgbClr val="FFFFFF"/>
              </a:buClr>
              <a:buSzPts val="3000"/>
              <a:buChar char="-"/>
              <a:defRPr sz="8000"/>
            </a:lvl6pPr>
            <a:lvl7pPr marL="8534507" lvl="6" indent="-1117614" algn="l" rtl="0">
              <a:lnSpc>
                <a:spcPct val="100000"/>
              </a:lnSpc>
              <a:spcBef>
                <a:spcPts val="4000"/>
              </a:spcBef>
              <a:spcAft>
                <a:spcPts val="0"/>
              </a:spcAft>
              <a:buClr>
                <a:srgbClr val="FFFFFF"/>
              </a:buClr>
              <a:buSzPts val="3000"/>
              <a:buChar char="-"/>
              <a:defRPr sz="8000"/>
            </a:lvl7pPr>
            <a:lvl8pPr marL="9753722" lvl="7" indent="-1117614" algn="l" rtl="0">
              <a:lnSpc>
                <a:spcPct val="100000"/>
              </a:lnSpc>
              <a:spcBef>
                <a:spcPts val="4000"/>
              </a:spcBef>
              <a:spcAft>
                <a:spcPts val="0"/>
              </a:spcAft>
              <a:buClr>
                <a:srgbClr val="FFFFFF"/>
              </a:buClr>
              <a:buSzPts val="3000"/>
              <a:buChar char="-"/>
              <a:defRPr sz="8000"/>
            </a:lvl8pPr>
            <a:lvl9pPr marL="10972937" lvl="8" indent="-1117614" algn="l" rtl="0">
              <a:lnSpc>
                <a:spcPct val="100000"/>
              </a:lnSpc>
              <a:spcBef>
                <a:spcPts val="4000"/>
              </a:spcBef>
              <a:spcAft>
                <a:spcPts val="0"/>
              </a:spcAft>
              <a:buClr>
                <a:srgbClr val="FFFFFF"/>
              </a:buClr>
              <a:buSzPts val="3000"/>
              <a:buChar char="-"/>
              <a:defRPr sz="8000"/>
            </a:lvl9pPr>
          </a:lstStyle>
          <a:p>
            <a:endParaRPr/>
          </a:p>
        </p:txBody>
      </p:sp>
      <p:sp>
        <p:nvSpPr>
          <p:cNvPr id="35" name="Google Shape;35;p6"/>
          <p:cNvSpPr txBox="1">
            <a:spLocks noGrp="1"/>
          </p:cNvSpPr>
          <p:nvPr>
            <p:ph type="title"/>
          </p:nvPr>
        </p:nvSpPr>
        <p:spPr>
          <a:xfrm>
            <a:off x="1219200" y="9753600"/>
            <a:ext cx="21945600" cy="6352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D1D5DA"/>
              </a:buClr>
              <a:buSzPts val="1400"/>
              <a:buFont typeface="Roboto Mono"/>
              <a:buNone/>
              <a:defRPr sz="3700"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Quote - Short">
  <p:cSld name="Quote Short">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1219200" y="1219200"/>
            <a:ext cx="21234400" cy="61976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FFFFFF"/>
              </a:buClr>
              <a:buSzPts val="3000"/>
              <a:buFont typeface="Helvetica Neue"/>
              <a:buNone/>
              <a:defRPr sz="8000" b="1"/>
            </a:lvl1pPr>
            <a:lvl2pPr marL="2438430" lvl="1" indent="-609608" algn="ctr" rtl="0">
              <a:lnSpc>
                <a:spcPct val="100000"/>
              </a:lnSpc>
              <a:spcBef>
                <a:spcPts val="0"/>
              </a:spcBef>
              <a:spcAft>
                <a:spcPts val="0"/>
              </a:spcAft>
              <a:buClr>
                <a:srgbClr val="FFFFFF"/>
              </a:buClr>
              <a:buSzPts val="3000"/>
              <a:buFont typeface="Helvetica Neue"/>
              <a:buNone/>
              <a:defRPr sz="8000" b="1"/>
            </a:lvl2pPr>
            <a:lvl3pPr marL="3657646" lvl="2" indent="-609608" algn="ctr" rtl="0">
              <a:lnSpc>
                <a:spcPct val="100000"/>
              </a:lnSpc>
              <a:spcBef>
                <a:spcPts val="0"/>
              </a:spcBef>
              <a:spcAft>
                <a:spcPts val="0"/>
              </a:spcAft>
              <a:buClr>
                <a:srgbClr val="FFFFFF"/>
              </a:buClr>
              <a:buSzPts val="3000"/>
              <a:buFont typeface="Helvetica Neue"/>
              <a:buNone/>
              <a:defRPr sz="8000" b="1"/>
            </a:lvl3pPr>
            <a:lvl4pPr marL="4876861" lvl="3" indent="-609608" algn="ctr" rtl="0">
              <a:lnSpc>
                <a:spcPct val="100000"/>
              </a:lnSpc>
              <a:spcBef>
                <a:spcPts val="0"/>
              </a:spcBef>
              <a:spcAft>
                <a:spcPts val="0"/>
              </a:spcAft>
              <a:buClr>
                <a:srgbClr val="FFFFFF"/>
              </a:buClr>
              <a:buSzPts val="3000"/>
              <a:buFont typeface="Helvetica Neue"/>
              <a:buNone/>
              <a:defRPr sz="8000" b="1"/>
            </a:lvl4pPr>
            <a:lvl5pPr marL="6096076" lvl="4" indent="-609608" algn="ctr" rtl="0">
              <a:lnSpc>
                <a:spcPct val="100000"/>
              </a:lnSpc>
              <a:spcBef>
                <a:spcPts val="0"/>
              </a:spcBef>
              <a:spcAft>
                <a:spcPts val="0"/>
              </a:spcAft>
              <a:buClr>
                <a:srgbClr val="FFFFFF"/>
              </a:buClr>
              <a:buSzPts val="3000"/>
              <a:buFont typeface="Helvetica Neue"/>
              <a:buNone/>
              <a:defRPr sz="8000" b="1"/>
            </a:lvl5pPr>
            <a:lvl6pPr marL="7315291" lvl="5" indent="-1117614" algn="l" rtl="0">
              <a:lnSpc>
                <a:spcPct val="100000"/>
              </a:lnSpc>
              <a:spcBef>
                <a:spcPts val="4000"/>
              </a:spcBef>
              <a:spcAft>
                <a:spcPts val="0"/>
              </a:spcAft>
              <a:buClr>
                <a:srgbClr val="FFFFFF"/>
              </a:buClr>
              <a:buSzPts val="3000"/>
              <a:buChar char="-"/>
              <a:defRPr sz="8000"/>
            </a:lvl6pPr>
            <a:lvl7pPr marL="8534507" lvl="6" indent="-1117614" algn="l" rtl="0">
              <a:lnSpc>
                <a:spcPct val="100000"/>
              </a:lnSpc>
              <a:spcBef>
                <a:spcPts val="4000"/>
              </a:spcBef>
              <a:spcAft>
                <a:spcPts val="0"/>
              </a:spcAft>
              <a:buClr>
                <a:srgbClr val="FFFFFF"/>
              </a:buClr>
              <a:buSzPts val="3000"/>
              <a:buChar char="-"/>
              <a:defRPr sz="8000"/>
            </a:lvl7pPr>
            <a:lvl8pPr marL="9753722" lvl="7" indent="-1117614" algn="l" rtl="0">
              <a:lnSpc>
                <a:spcPct val="100000"/>
              </a:lnSpc>
              <a:spcBef>
                <a:spcPts val="4000"/>
              </a:spcBef>
              <a:spcAft>
                <a:spcPts val="0"/>
              </a:spcAft>
              <a:buClr>
                <a:srgbClr val="FFFFFF"/>
              </a:buClr>
              <a:buSzPts val="3000"/>
              <a:buChar char="-"/>
              <a:defRPr sz="8000"/>
            </a:lvl8pPr>
            <a:lvl9pPr marL="10972937" lvl="8" indent="-1117614" algn="l" rtl="0">
              <a:lnSpc>
                <a:spcPct val="100000"/>
              </a:lnSpc>
              <a:spcBef>
                <a:spcPts val="4000"/>
              </a:spcBef>
              <a:spcAft>
                <a:spcPts val="0"/>
              </a:spcAft>
              <a:buClr>
                <a:srgbClr val="FFFFFF"/>
              </a:buClr>
              <a:buSzPts val="3000"/>
              <a:buChar char="-"/>
              <a:defRPr sz="8000"/>
            </a:lvl9pPr>
          </a:lstStyle>
          <a:p>
            <a:endParaRPr/>
          </a:p>
        </p:txBody>
      </p:sp>
      <p:sp>
        <p:nvSpPr>
          <p:cNvPr id="38" name="Google Shape;38;p7"/>
          <p:cNvSpPr txBox="1">
            <a:spLocks noGrp="1"/>
          </p:cNvSpPr>
          <p:nvPr>
            <p:ph type="title"/>
          </p:nvPr>
        </p:nvSpPr>
        <p:spPr>
          <a:xfrm>
            <a:off x="1219200" y="9753600"/>
            <a:ext cx="21956000" cy="635200"/>
          </a:xfrm>
          <a:prstGeom prst="rect">
            <a:avLst/>
          </a:prstGeom>
          <a:noFill/>
          <a:ln>
            <a:noFill/>
          </a:ln>
        </p:spPr>
        <p:txBody>
          <a:bodyPr spcFirstLastPara="1" wrap="square" lIns="19050" tIns="19050" rIns="19050" bIns="19050" anchor="b" anchorCtr="0">
            <a:noAutofit/>
          </a:bodyPr>
          <a:lstStyle>
            <a:lvl1pPr lvl="0" algn="ctr" rtl="0">
              <a:lnSpc>
                <a:spcPct val="100000"/>
              </a:lnSpc>
              <a:spcBef>
                <a:spcPts val="0"/>
              </a:spcBef>
              <a:spcAft>
                <a:spcPts val="0"/>
              </a:spcAft>
              <a:buClr>
                <a:srgbClr val="D1D5DA"/>
              </a:buClr>
              <a:buSzPts val="1400"/>
              <a:buFont typeface="Roboto Mono"/>
              <a:buNone/>
              <a:defRPr sz="3700"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3700" b="0">
                <a:latin typeface="Roboto Mono"/>
                <a:ea typeface="Roboto Mono"/>
                <a:cs typeface="Roboto Mono"/>
                <a:sym typeface="Roboto Mon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Reaction - Hooray">
  <p:cSld name="-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7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
        <p:nvSpPr>
          <p:cNvPr id="41" name="Google Shape;41;p8"/>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42" name="Google Shape;42;p8"/>
          <p:cNvPicPr preferRelativeResize="0"/>
          <p:nvPr/>
        </p:nvPicPr>
        <p:blipFill>
          <a:blip r:embed="rId2">
            <a:alphaModFix/>
          </a:blip>
          <a:stretch>
            <a:fillRect/>
          </a:stretch>
        </p:blipFill>
        <p:spPr>
          <a:xfrm>
            <a:off x="11190168" y="1332467"/>
            <a:ext cx="1990933" cy="199093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Bottom">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1016000" y="9715500"/>
            <a:ext cx="22352000" cy="2381250"/>
          </a:xfrm>
          <a:prstGeom prst="rect">
            <a:avLst/>
          </a:prstGeom>
        </p:spPr>
        <p:txBody>
          <a:bodyPr lIns="0" tIns="0" rIns="0" bIns="0" anchor="b"/>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8BFDE061-2CAD-5447-A656-426F508AFB7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Reaction - Confused">
  <p:cSld name="-1_1">
    <p:spTree>
      <p:nvGrpSpPr>
        <p:cNvPr id="1" name="Shape 43"/>
        <p:cNvGrpSpPr/>
        <p:nvPr/>
      </p:nvGrpSpPr>
      <p:grpSpPr>
        <a:xfrm>
          <a:off x="0" y="0"/>
          <a:ext cx="0" cy="0"/>
          <a:chOff x="0" y="0"/>
          <a:chExt cx="0" cy="0"/>
        </a:xfrm>
      </p:grpSpPr>
      <p:sp>
        <p:nvSpPr>
          <p:cNvPr id="44" name="Google Shape;44;p9"/>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45" name="Google Shape;45;p9"/>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46" name="Google Shape;46;p9"/>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7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Reaction - Laugh">
  <p:cSld name="-1_1_1">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49" name="Google Shape;49;p10"/>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50" name="Google Shape;50;p10"/>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7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Reaction - Heart">
  <p:cSld name="-1_1_1_1">
    <p:spTree>
      <p:nvGrpSpPr>
        <p:cNvPr id="1" name="Shape 51"/>
        <p:cNvGrpSpPr/>
        <p:nvPr/>
      </p:nvGrpSpPr>
      <p:grpSpPr>
        <a:xfrm>
          <a:off x="0" y="0"/>
          <a:ext cx="0" cy="0"/>
          <a:chOff x="0" y="0"/>
          <a:chExt cx="0" cy="0"/>
        </a:xfrm>
      </p:grpSpPr>
      <p:sp>
        <p:nvSpPr>
          <p:cNvPr id="52" name="Google Shape;52;p11"/>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53" name="Google Shape;53;p11"/>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54" name="Google Shape;54;p11"/>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7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Reaction - Thumbs Down">
  <p:cSld name="-1_1_1_1_1">
    <p:spTree>
      <p:nvGrpSpPr>
        <p:cNvPr id="1" name="Shape 55"/>
        <p:cNvGrpSpPr/>
        <p:nvPr/>
      </p:nvGrpSpPr>
      <p:grpSpPr>
        <a:xfrm>
          <a:off x="0" y="0"/>
          <a:ext cx="0" cy="0"/>
          <a:chOff x="0" y="0"/>
          <a:chExt cx="0" cy="0"/>
        </a:xfrm>
      </p:grpSpPr>
      <p:sp>
        <p:nvSpPr>
          <p:cNvPr id="56" name="Google Shape;56;p12"/>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57" name="Google Shape;57;p12"/>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58" name="Google Shape;58;p12"/>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7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Reaction - Thumbs up">
  <p:cSld name="-1_1_1_1_1_1">
    <p:spTree>
      <p:nvGrpSpPr>
        <p:cNvPr id="1" name="Shape 59"/>
        <p:cNvGrpSpPr/>
        <p:nvPr/>
      </p:nvGrpSpPr>
      <p:grpSpPr>
        <a:xfrm>
          <a:off x="0" y="0"/>
          <a:ext cx="0" cy="0"/>
          <a:chOff x="0" y="0"/>
          <a:chExt cx="0" cy="0"/>
        </a:xfrm>
      </p:grpSpPr>
      <p:sp>
        <p:nvSpPr>
          <p:cNvPr id="60" name="Google Shape;60;p13"/>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1" name="Google Shape;61;p13"/>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62" name="Google Shape;62;p13"/>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7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Reaction - Rocket">
  <p:cSld name="-1_1_1_1_1_1_1">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5" name="Google Shape;65;p14"/>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66" name="Google Shape;66;p14"/>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7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Reaction - Eyes">
  <p:cSld name="-1_1_1_1_1_1_1_1">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9" name="Google Shape;69;p1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70" name="Google Shape;70;p1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7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Title + Body">
  <p:cSld name="No Emoji">
    <p:spTree>
      <p:nvGrpSpPr>
        <p:cNvPr id="1" name="Shape 71"/>
        <p:cNvGrpSpPr/>
        <p:nvPr/>
      </p:nvGrpSpPr>
      <p:grpSpPr>
        <a:xfrm>
          <a:off x="0" y="0"/>
          <a:ext cx="0" cy="0"/>
          <a:chOff x="0" y="0"/>
          <a:chExt cx="0" cy="0"/>
        </a:xfrm>
      </p:grpSpPr>
      <p:sp>
        <p:nvSpPr>
          <p:cNvPr id="72" name="Google Shape;72;p16"/>
          <p:cNvSpPr txBox="1">
            <a:spLocks noGrp="1"/>
          </p:cNvSpPr>
          <p:nvPr>
            <p:ph type="body" idx="1"/>
          </p:nvPr>
        </p:nvSpPr>
        <p:spPr>
          <a:xfrm>
            <a:off x="1778000" y="4572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D1D5DA"/>
              </a:buClr>
              <a:buSzPts val="1800"/>
              <a:buFont typeface="Helvetica Neue"/>
              <a:buNone/>
              <a:defRPr sz="4800">
                <a:solidFill>
                  <a:srgbClr val="D1D5DA"/>
                </a:solidFill>
              </a:defRPr>
            </a:lvl1pPr>
            <a:lvl2pPr marL="2438430" lvl="1" indent="-609608" algn="ctr" rtl="0">
              <a:lnSpc>
                <a:spcPct val="100000"/>
              </a:lnSpc>
              <a:spcBef>
                <a:spcPts val="0"/>
              </a:spcBef>
              <a:spcAft>
                <a:spcPts val="0"/>
              </a:spcAft>
              <a:buClr>
                <a:srgbClr val="D1D5DA"/>
              </a:buClr>
              <a:buSzPts val="1800"/>
              <a:buFont typeface="Helvetica Neue"/>
              <a:buNone/>
              <a:defRPr sz="4800">
                <a:solidFill>
                  <a:srgbClr val="D1D5DA"/>
                </a:solidFill>
              </a:defRPr>
            </a:lvl2pPr>
            <a:lvl3pPr marL="3657646" lvl="2" indent="-609608" algn="ctr" rtl="0">
              <a:lnSpc>
                <a:spcPct val="100000"/>
              </a:lnSpc>
              <a:spcBef>
                <a:spcPts val="0"/>
              </a:spcBef>
              <a:spcAft>
                <a:spcPts val="0"/>
              </a:spcAft>
              <a:buClr>
                <a:srgbClr val="D1D5DA"/>
              </a:buClr>
              <a:buSzPts val="1800"/>
              <a:buFont typeface="Helvetica Neue"/>
              <a:buNone/>
              <a:defRPr sz="4800">
                <a:solidFill>
                  <a:srgbClr val="D1D5DA"/>
                </a:solidFill>
              </a:defRPr>
            </a:lvl3pPr>
            <a:lvl4pPr marL="4876861" lvl="3" indent="-609608" algn="ctr" rtl="0">
              <a:lnSpc>
                <a:spcPct val="100000"/>
              </a:lnSpc>
              <a:spcBef>
                <a:spcPts val="0"/>
              </a:spcBef>
              <a:spcAft>
                <a:spcPts val="0"/>
              </a:spcAft>
              <a:buClr>
                <a:srgbClr val="D1D5DA"/>
              </a:buClr>
              <a:buSzPts val="1800"/>
              <a:buFont typeface="Helvetica Neue"/>
              <a:buNone/>
              <a:defRPr sz="4800">
                <a:solidFill>
                  <a:srgbClr val="D1D5DA"/>
                </a:solidFill>
              </a:defRPr>
            </a:lvl4pPr>
            <a:lvl5pPr marL="6096076" lvl="4" indent="-609608" algn="ctr" rtl="0">
              <a:lnSpc>
                <a:spcPct val="100000"/>
              </a:lnSpc>
              <a:spcBef>
                <a:spcPts val="0"/>
              </a:spcBef>
              <a:spcAft>
                <a:spcPts val="0"/>
              </a:spcAft>
              <a:buClr>
                <a:srgbClr val="D1D5DA"/>
              </a:buClr>
              <a:buSzPts val="1800"/>
              <a:buFont typeface="Helvetica Neue"/>
              <a:buNone/>
              <a:defRPr sz="4800">
                <a:solidFill>
                  <a:srgbClr val="D1D5DA"/>
                </a:solidFill>
              </a:defRPr>
            </a:lvl5pPr>
            <a:lvl6pPr marL="7315291" lvl="5" indent="-914411" algn="l" rtl="0">
              <a:lnSpc>
                <a:spcPct val="100000"/>
              </a:lnSpc>
              <a:spcBef>
                <a:spcPts val="4000"/>
              </a:spcBef>
              <a:spcAft>
                <a:spcPts val="0"/>
              </a:spcAft>
              <a:buClr>
                <a:srgbClr val="FFFFFF"/>
              </a:buClr>
              <a:buSzPts val="1800"/>
              <a:buChar char="-"/>
              <a:defRPr sz="4800"/>
            </a:lvl6pPr>
            <a:lvl7pPr marL="8534507" lvl="6" indent="-914411" algn="l" rtl="0">
              <a:lnSpc>
                <a:spcPct val="100000"/>
              </a:lnSpc>
              <a:spcBef>
                <a:spcPts val="4000"/>
              </a:spcBef>
              <a:spcAft>
                <a:spcPts val="0"/>
              </a:spcAft>
              <a:buClr>
                <a:srgbClr val="FFFFFF"/>
              </a:buClr>
              <a:buSzPts val="1800"/>
              <a:buChar char="-"/>
              <a:defRPr sz="4800"/>
            </a:lvl7pPr>
            <a:lvl8pPr marL="9753722" lvl="7" indent="-914411" algn="l" rtl="0">
              <a:lnSpc>
                <a:spcPct val="100000"/>
              </a:lnSpc>
              <a:spcBef>
                <a:spcPts val="4000"/>
              </a:spcBef>
              <a:spcAft>
                <a:spcPts val="0"/>
              </a:spcAft>
              <a:buClr>
                <a:srgbClr val="FFFFFF"/>
              </a:buClr>
              <a:buSzPts val="1800"/>
              <a:buChar char="-"/>
              <a:defRPr sz="4800"/>
            </a:lvl8pPr>
            <a:lvl9pPr marL="10972937" lvl="8" indent="-914411" algn="l" rtl="0">
              <a:lnSpc>
                <a:spcPct val="100000"/>
              </a:lnSpc>
              <a:spcBef>
                <a:spcPts val="4000"/>
              </a:spcBef>
              <a:spcAft>
                <a:spcPts val="0"/>
              </a:spcAft>
              <a:buClr>
                <a:srgbClr val="FFFFFF"/>
              </a:buClr>
              <a:buSzPts val="1800"/>
              <a:buChar char="-"/>
              <a:defRPr sz="4800"/>
            </a:lvl9pPr>
          </a:lstStyle>
          <a:p>
            <a:endParaRPr/>
          </a:p>
        </p:txBody>
      </p:sp>
      <p:sp>
        <p:nvSpPr>
          <p:cNvPr id="73" name="Google Shape;73;p16"/>
          <p:cNvSpPr txBox="1">
            <a:spLocks noGrp="1"/>
          </p:cNvSpPr>
          <p:nvPr>
            <p:ph type="title"/>
          </p:nvPr>
        </p:nvSpPr>
        <p:spPr>
          <a:xfrm>
            <a:off x="1778000" y="609600"/>
            <a:ext cx="208280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Brand - Mark on color">
  <p:cSld name="Mark on color">
    <p:bg>
      <p:bgPr>
        <a:solidFill>
          <a:srgbClr val="1658C5"/>
        </a:solidFill>
        <a:effectLst/>
      </p:bgPr>
    </p:bg>
    <p:spTree>
      <p:nvGrpSpPr>
        <p:cNvPr id="1" name="Shape 74"/>
        <p:cNvGrpSpPr/>
        <p:nvPr/>
      </p:nvGrpSpPr>
      <p:grpSpPr>
        <a:xfrm>
          <a:off x="0" y="0"/>
          <a:ext cx="0" cy="0"/>
          <a:chOff x="0" y="0"/>
          <a:chExt cx="0" cy="0"/>
        </a:xfrm>
      </p:grpSpPr>
      <p:pic>
        <p:nvPicPr>
          <p:cNvPr id="75" name="Google Shape;75;p17"/>
          <p:cNvPicPr preferRelativeResize="0"/>
          <p:nvPr/>
        </p:nvPicPr>
        <p:blipFill>
          <a:blip r:embed="rId2">
            <a:alphaModFix/>
          </a:blip>
          <a:stretch>
            <a:fillRect/>
          </a:stretch>
        </p:blipFill>
        <p:spPr>
          <a:xfrm>
            <a:off x="8510000" y="3273570"/>
            <a:ext cx="7363968" cy="716889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Brand - Mark on dark">
  <p:cSld name="Mark on dark">
    <p:spTree>
      <p:nvGrpSpPr>
        <p:cNvPr id="1" name="Shape 76"/>
        <p:cNvGrpSpPr/>
        <p:nvPr/>
      </p:nvGrpSpPr>
      <p:grpSpPr>
        <a:xfrm>
          <a:off x="0" y="0"/>
          <a:ext cx="0" cy="0"/>
          <a:chOff x="0" y="0"/>
          <a:chExt cx="0" cy="0"/>
        </a:xfrm>
      </p:grpSpPr>
      <p:pic>
        <p:nvPicPr>
          <p:cNvPr id="77" name="Google Shape;77;p18"/>
          <p:cNvPicPr preferRelativeResize="0"/>
          <p:nvPr/>
        </p:nvPicPr>
        <p:blipFill>
          <a:blip r:embed="rId2">
            <a:alphaModFix/>
          </a:blip>
          <a:stretch>
            <a:fillRect/>
          </a:stretch>
        </p:blipFill>
        <p:spPr>
          <a:xfrm>
            <a:off x="8510000" y="3273570"/>
            <a:ext cx="7363968" cy="716889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Title + Body">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22352000"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C68A7E90-15F2-0648-9069-0C0CBD9BCCA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Brand - Mark on white">
  <p:cSld name=" Mark on white">
    <p:bg>
      <p:bgPr>
        <a:solidFill>
          <a:srgbClr val="FFFFFF"/>
        </a:solidFill>
        <a:effectLst/>
      </p:bgPr>
    </p:bg>
    <p:spTree>
      <p:nvGrpSpPr>
        <p:cNvPr id="1" name="Shape 78"/>
        <p:cNvGrpSpPr/>
        <p:nvPr/>
      </p:nvGrpSpPr>
      <p:grpSpPr>
        <a:xfrm>
          <a:off x="0" y="0"/>
          <a:ext cx="0" cy="0"/>
          <a:chOff x="0" y="0"/>
          <a:chExt cx="0" cy="0"/>
        </a:xfrm>
      </p:grpSpPr>
      <p:pic>
        <p:nvPicPr>
          <p:cNvPr id="79" name="Google Shape;79;p19"/>
          <p:cNvPicPr preferRelativeResize="0"/>
          <p:nvPr/>
        </p:nvPicPr>
        <p:blipFill>
          <a:blip r:embed="rId2">
            <a:alphaModFix/>
          </a:blip>
          <a:stretch>
            <a:fillRect/>
          </a:stretch>
        </p:blipFill>
        <p:spPr>
          <a:xfrm>
            <a:off x="8511535" y="3269400"/>
            <a:ext cx="7360931" cy="71772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Brand - Wordmark on color">
  <p:cSld name="Wordmark on color">
    <p:bg>
      <p:bgPr>
        <a:solidFill>
          <a:srgbClr val="1658C5"/>
        </a:solidFill>
        <a:effectLst/>
      </p:bgPr>
    </p:bg>
    <p:spTree>
      <p:nvGrpSpPr>
        <p:cNvPr id="1" name="Shape 80"/>
        <p:cNvGrpSpPr/>
        <p:nvPr/>
      </p:nvGrpSpPr>
      <p:grpSpPr>
        <a:xfrm>
          <a:off x="0" y="0"/>
          <a:ext cx="0" cy="0"/>
          <a:chOff x="0" y="0"/>
          <a:chExt cx="0" cy="0"/>
        </a:xfrm>
      </p:grpSpPr>
      <p:pic>
        <p:nvPicPr>
          <p:cNvPr id="81" name="Google Shape;81;p20"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Brand - Wordmark on dark">
  <p:cSld name="Wordmark on dark">
    <p:spTree>
      <p:nvGrpSpPr>
        <p:cNvPr id="1" name="Shape 82"/>
        <p:cNvGrpSpPr/>
        <p:nvPr/>
      </p:nvGrpSpPr>
      <p:grpSpPr>
        <a:xfrm>
          <a:off x="0" y="0"/>
          <a:ext cx="0" cy="0"/>
          <a:chOff x="0" y="0"/>
          <a:chExt cx="0" cy="0"/>
        </a:xfrm>
      </p:grpSpPr>
      <p:pic>
        <p:nvPicPr>
          <p:cNvPr id="83" name="Google Shape;83;p21"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Brand - Wordmark on white">
  <p:cSld name=" Wordmark on white">
    <p:bg>
      <p:bgPr>
        <a:solidFill>
          <a:srgbClr val="FFFFFF"/>
        </a:solidFill>
        <a:effectLst/>
      </p:bgPr>
    </p:bg>
    <p:spTree>
      <p:nvGrpSpPr>
        <p:cNvPr id="1" name="Shape 84"/>
        <p:cNvGrpSpPr/>
        <p:nvPr/>
      </p:nvGrpSpPr>
      <p:grpSpPr>
        <a:xfrm>
          <a:off x="0" y="0"/>
          <a:ext cx="0" cy="0"/>
          <a:chOff x="0" y="0"/>
          <a:chExt cx="0" cy="0"/>
        </a:xfrm>
      </p:grpSpPr>
      <p:pic>
        <p:nvPicPr>
          <p:cNvPr id="85" name="Google Shape;85;p22"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1. Section Title - Blue">
  <p:cSld name="Big Title - Blue">
    <p:bg>
      <p:bgPr>
        <a:solidFill>
          <a:srgbClr val="1658C5"/>
        </a:solidFill>
        <a:effectLst/>
      </p:bgPr>
    </p:bg>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1. Section Title - Dark">
  <p:cSld name="Big Title - Dark">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1. Section Title - White">
  <p:cSld name="Big Title - White">
    <p:bg>
      <p:bgPr>
        <a:solidFill>
          <a:srgbClr val="FFFFFF"/>
        </a:solidFill>
        <a:effectLst/>
      </p:bgPr>
    </p:bg>
    <p:spTree>
      <p:nvGrpSpPr>
        <p:cNvPr id="1" name="Shape 90"/>
        <p:cNvGrpSpPr/>
        <p:nvPr/>
      </p:nvGrpSpPr>
      <p:grpSpPr>
        <a:xfrm>
          <a:off x="0" y="0"/>
          <a:ext cx="0" cy="0"/>
          <a:chOff x="0" y="0"/>
          <a:chExt cx="0" cy="0"/>
        </a:xfrm>
      </p:grpSpPr>
      <p:sp>
        <p:nvSpPr>
          <p:cNvPr id="91" name="Google Shape;91;p25"/>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Font typeface="Helvetica Neue"/>
              <a:buNone/>
              <a:defRPr sz="12800">
                <a:solidFill>
                  <a:srgbClr val="22282E"/>
                </a:solidFill>
              </a:defRPr>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1. Section Title - Yellow">
  <p:cSld name="Big Title - Hubot">
    <p:bg>
      <p:bgPr>
        <a:solidFill>
          <a:srgbClr val="FFDE5B"/>
        </a:solidFill>
        <a:effectLst/>
      </p:bgPr>
    </p:bg>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Font typeface="Helvetica Neue"/>
              <a:buNone/>
              <a:defRPr sz="12800">
                <a:solidFill>
                  <a:srgbClr val="22282E"/>
                </a:solidFill>
              </a:defRPr>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1. Section Title - Purple">
  <p:cSld name="Big Title - Hubot_1">
    <p:bg>
      <p:bgPr>
        <a:solidFill>
          <a:srgbClr val="5A32A3"/>
        </a:solidFill>
        <a:effectLst/>
      </p:bgPr>
    </p:bg>
    <p:spTree>
      <p:nvGrpSpPr>
        <p:cNvPr id="1" name="Shape 94"/>
        <p:cNvGrpSpPr/>
        <p:nvPr/>
      </p:nvGrpSpPr>
      <p:grpSpPr>
        <a:xfrm>
          <a:off x="0" y="0"/>
          <a:ext cx="0" cy="0"/>
          <a:chOff x="0" y="0"/>
          <a:chExt cx="0" cy="0"/>
        </a:xfrm>
      </p:grpSpPr>
      <p:sp>
        <p:nvSpPr>
          <p:cNvPr id="95" name="Google Shape;95;p27"/>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Font typeface="Helvetica Neue"/>
              <a:buNone/>
              <a:defRPr sz="12800">
                <a:solidFill>
                  <a:srgbClr val="FFFFFF"/>
                </a:solidFill>
              </a:defRPr>
            </a:lvl1pPr>
            <a:lvl2pPr lvl="1" algn="l" rtl="0">
              <a:lnSpc>
                <a:spcPct val="100000"/>
              </a:lnSpc>
              <a:spcBef>
                <a:spcPts val="0"/>
              </a:spcBef>
              <a:spcAft>
                <a:spcPts val="0"/>
              </a:spcAft>
              <a:buClr>
                <a:srgbClr val="FFFFFF"/>
              </a:buClr>
              <a:buSzPts val="4800"/>
              <a:buNone/>
              <a:defRPr sz="12800">
                <a:solidFill>
                  <a:srgbClr val="FFFFFF"/>
                </a:solidFill>
              </a:defRPr>
            </a:lvl2pPr>
            <a:lvl3pPr lvl="2" algn="l" rtl="0">
              <a:lnSpc>
                <a:spcPct val="100000"/>
              </a:lnSpc>
              <a:spcBef>
                <a:spcPts val="0"/>
              </a:spcBef>
              <a:spcAft>
                <a:spcPts val="0"/>
              </a:spcAft>
              <a:buClr>
                <a:srgbClr val="FFFFFF"/>
              </a:buClr>
              <a:buSzPts val="4800"/>
              <a:buNone/>
              <a:defRPr sz="12800">
                <a:solidFill>
                  <a:srgbClr val="FFFFFF"/>
                </a:solidFill>
              </a:defRPr>
            </a:lvl3pPr>
            <a:lvl4pPr lvl="3" algn="l" rtl="0">
              <a:lnSpc>
                <a:spcPct val="100000"/>
              </a:lnSpc>
              <a:spcBef>
                <a:spcPts val="0"/>
              </a:spcBef>
              <a:spcAft>
                <a:spcPts val="0"/>
              </a:spcAft>
              <a:buClr>
                <a:srgbClr val="FFFFFF"/>
              </a:buClr>
              <a:buSzPts val="4800"/>
              <a:buNone/>
              <a:defRPr sz="12800">
                <a:solidFill>
                  <a:srgbClr val="FFFFFF"/>
                </a:solidFill>
              </a:defRPr>
            </a:lvl4pPr>
            <a:lvl5pPr lvl="4" algn="l" rtl="0">
              <a:lnSpc>
                <a:spcPct val="100000"/>
              </a:lnSpc>
              <a:spcBef>
                <a:spcPts val="0"/>
              </a:spcBef>
              <a:spcAft>
                <a:spcPts val="0"/>
              </a:spcAft>
              <a:buClr>
                <a:srgbClr val="FFFFFF"/>
              </a:buClr>
              <a:buSzPts val="4800"/>
              <a:buNone/>
              <a:defRPr sz="12800">
                <a:solidFill>
                  <a:srgbClr val="FFFFFF"/>
                </a:solidFill>
              </a:defRPr>
            </a:lvl5pPr>
            <a:lvl6pPr lvl="5" algn="l" rtl="0">
              <a:lnSpc>
                <a:spcPct val="100000"/>
              </a:lnSpc>
              <a:spcBef>
                <a:spcPts val="0"/>
              </a:spcBef>
              <a:spcAft>
                <a:spcPts val="0"/>
              </a:spcAft>
              <a:buClr>
                <a:srgbClr val="FFFFFF"/>
              </a:buClr>
              <a:buSzPts val="4800"/>
              <a:buNone/>
              <a:defRPr sz="12800">
                <a:solidFill>
                  <a:srgbClr val="FFFFFF"/>
                </a:solidFill>
              </a:defRPr>
            </a:lvl6pPr>
            <a:lvl7pPr lvl="6" algn="l" rtl="0">
              <a:lnSpc>
                <a:spcPct val="100000"/>
              </a:lnSpc>
              <a:spcBef>
                <a:spcPts val="0"/>
              </a:spcBef>
              <a:spcAft>
                <a:spcPts val="0"/>
              </a:spcAft>
              <a:buClr>
                <a:srgbClr val="FFFFFF"/>
              </a:buClr>
              <a:buSzPts val="4800"/>
              <a:buNone/>
              <a:defRPr sz="12800">
                <a:solidFill>
                  <a:srgbClr val="FFFFFF"/>
                </a:solidFill>
              </a:defRPr>
            </a:lvl7pPr>
            <a:lvl8pPr lvl="7" algn="l" rtl="0">
              <a:lnSpc>
                <a:spcPct val="100000"/>
              </a:lnSpc>
              <a:spcBef>
                <a:spcPts val="0"/>
              </a:spcBef>
              <a:spcAft>
                <a:spcPts val="0"/>
              </a:spcAft>
              <a:buClr>
                <a:srgbClr val="FFFFFF"/>
              </a:buClr>
              <a:buSzPts val="4800"/>
              <a:buNone/>
              <a:defRPr sz="12800">
                <a:solidFill>
                  <a:srgbClr val="FFFFFF"/>
                </a:solidFill>
              </a:defRPr>
            </a:lvl8pPr>
            <a:lvl9pPr lvl="8" algn="l" rtl="0">
              <a:lnSpc>
                <a:spcPct val="100000"/>
              </a:lnSpc>
              <a:spcBef>
                <a:spcPts val="0"/>
              </a:spcBef>
              <a:spcAft>
                <a:spcPts val="0"/>
              </a:spcAft>
              <a:buClr>
                <a:srgbClr val="FFFFFF"/>
              </a:buClr>
              <a:buSzPts val="4800"/>
              <a:buNone/>
              <a:defRPr sz="12800">
                <a:solidFill>
                  <a:srgbClr val="FFFFFF"/>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tatement + Label">
  <p:cSld name="Statement + Label">
    <p:bg>
      <p:bgPr>
        <a:solidFill>
          <a:srgbClr val="000000"/>
        </a:solidFill>
        <a:effectLst/>
      </p:bgPr>
    </p:bg>
    <p:spTree>
      <p:nvGrpSpPr>
        <p:cNvPr id="1" name="Shape 96"/>
        <p:cNvGrpSpPr/>
        <p:nvPr/>
      </p:nvGrpSpPr>
      <p:grpSpPr>
        <a:xfrm>
          <a:off x="0" y="0"/>
          <a:ext cx="0" cy="0"/>
          <a:chOff x="0" y="0"/>
          <a:chExt cx="0" cy="0"/>
        </a:xfrm>
      </p:grpSpPr>
      <p:sp>
        <p:nvSpPr>
          <p:cNvPr id="97" name="Google Shape;97;p28"/>
          <p:cNvSpPr txBox="1">
            <a:spLocks noGrp="1"/>
          </p:cNvSpPr>
          <p:nvPr>
            <p:ph type="body" idx="1"/>
          </p:nvPr>
        </p:nvSpPr>
        <p:spPr>
          <a:xfrm>
            <a:off x="1219200" y="1219200"/>
            <a:ext cx="21945600" cy="8229600"/>
          </a:xfrm>
          <a:prstGeom prst="rect">
            <a:avLst/>
          </a:prstGeom>
          <a:noFill/>
          <a:ln>
            <a:noFill/>
          </a:ln>
        </p:spPr>
        <p:txBody>
          <a:bodyPr spcFirstLastPara="1" wrap="square" lIns="19050" tIns="19050" rIns="19050" bIns="19050" anchor="t" anchorCtr="0">
            <a:noAutofit/>
          </a:bodyPr>
          <a:lstStyle>
            <a:lvl1pPr marL="1219215" lvl="0" indent="-609608" algn="l" rtl="0">
              <a:lnSpc>
                <a:spcPct val="100000"/>
              </a:lnSpc>
              <a:spcBef>
                <a:spcPts val="0"/>
              </a:spcBef>
              <a:spcAft>
                <a:spcPts val="0"/>
              </a:spcAft>
              <a:buClr>
                <a:srgbClr val="FFFFFF"/>
              </a:buClr>
              <a:buSzPts val="2400"/>
              <a:buFont typeface="Helvetica Neue"/>
              <a:buNone/>
              <a:defRPr b="1"/>
            </a:lvl1pPr>
            <a:lvl2pPr marL="2438430" lvl="1" indent="-609608" algn="l" rtl="0">
              <a:lnSpc>
                <a:spcPct val="100000"/>
              </a:lnSpc>
              <a:spcBef>
                <a:spcPts val="0"/>
              </a:spcBef>
              <a:spcAft>
                <a:spcPts val="0"/>
              </a:spcAft>
              <a:buClr>
                <a:srgbClr val="FFFFFF"/>
              </a:buClr>
              <a:buSzPts val="2400"/>
              <a:buFont typeface="Helvetica Neue"/>
              <a:buNone/>
              <a:defRPr b="1"/>
            </a:lvl2pPr>
            <a:lvl3pPr marL="3657646" lvl="2" indent="-609608" algn="l" rtl="0">
              <a:lnSpc>
                <a:spcPct val="100000"/>
              </a:lnSpc>
              <a:spcBef>
                <a:spcPts val="0"/>
              </a:spcBef>
              <a:spcAft>
                <a:spcPts val="0"/>
              </a:spcAft>
              <a:buClr>
                <a:srgbClr val="FFFFFF"/>
              </a:buClr>
              <a:buSzPts val="2400"/>
              <a:buFont typeface="Helvetica Neue"/>
              <a:buNone/>
              <a:defRPr b="1"/>
            </a:lvl3pPr>
            <a:lvl4pPr marL="4876861" lvl="3" indent="-609608" algn="l" rtl="0">
              <a:lnSpc>
                <a:spcPct val="100000"/>
              </a:lnSpc>
              <a:spcBef>
                <a:spcPts val="0"/>
              </a:spcBef>
              <a:spcAft>
                <a:spcPts val="0"/>
              </a:spcAft>
              <a:buClr>
                <a:srgbClr val="FFFFFF"/>
              </a:buClr>
              <a:buSzPts val="2400"/>
              <a:buFont typeface="Helvetica Neue"/>
              <a:buNone/>
              <a:defRPr b="1"/>
            </a:lvl4pPr>
            <a:lvl5pPr marL="6096076" lvl="4" indent="-609608" algn="l" rtl="0">
              <a:lnSpc>
                <a:spcPct val="100000"/>
              </a:lnSpc>
              <a:spcBef>
                <a:spcPts val="0"/>
              </a:spcBef>
              <a:spcAft>
                <a:spcPts val="0"/>
              </a:spcAft>
              <a:buClr>
                <a:srgbClr val="FFFFFF"/>
              </a:buClr>
              <a:buSzPts val="2400"/>
              <a:buFont typeface="Helvetica Neue"/>
              <a:buNone/>
              <a:defRPr b="1"/>
            </a:lvl5pPr>
            <a:lvl6pPr marL="7315291" lvl="5" indent="-1016013" algn="l" rtl="0">
              <a:lnSpc>
                <a:spcPct val="100000"/>
              </a:lnSpc>
              <a:spcBef>
                <a:spcPts val="4000"/>
              </a:spcBef>
              <a:spcAft>
                <a:spcPts val="0"/>
              </a:spcAft>
              <a:buClr>
                <a:srgbClr val="FFFFFF"/>
              </a:buClr>
              <a:buSzPts val="2400"/>
              <a:buChar char="-"/>
              <a:defRPr/>
            </a:lvl6pPr>
            <a:lvl7pPr marL="8534507" lvl="6" indent="-1016013" algn="l" rtl="0">
              <a:lnSpc>
                <a:spcPct val="100000"/>
              </a:lnSpc>
              <a:spcBef>
                <a:spcPts val="4000"/>
              </a:spcBef>
              <a:spcAft>
                <a:spcPts val="0"/>
              </a:spcAft>
              <a:buClr>
                <a:srgbClr val="FFFFFF"/>
              </a:buClr>
              <a:buSzPts val="2400"/>
              <a:buChar char="-"/>
              <a:defRPr/>
            </a:lvl7pPr>
            <a:lvl8pPr marL="9753722" lvl="7" indent="-1016013" algn="l" rtl="0">
              <a:lnSpc>
                <a:spcPct val="100000"/>
              </a:lnSpc>
              <a:spcBef>
                <a:spcPts val="4000"/>
              </a:spcBef>
              <a:spcAft>
                <a:spcPts val="0"/>
              </a:spcAft>
              <a:buClr>
                <a:srgbClr val="FFFFFF"/>
              </a:buClr>
              <a:buSzPts val="2400"/>
              <a:buChar char="-"/>
              <a:defRPr/>
            </a:lvl8pPr>
            <a:lvl9pPr marL="10972937" lvl="8" indent="-1016013" algn="l" rtl="0">
              <a:lnSpc>
                <a:spcPct val="100000"/>
              </a:lnSpc>
              <a:spcBef>
                <a:spcPts val="4000"/>
              </a:spcBef>
              <a:spcAft>
                <a:spcPts val="0"/>
              </a:spcAft>
              <a:buClr>
                <a:srgbClr val="FFFFFF"/>
              </a:buClr>
              <a:buSzPts val="2400"/>
              <a:buChar char="-"/>
              <a:defRPr/>
            </a:lvl9pPr>
          </a:lstStyle>
          <a:p>
            <a:endParaRPr/>
          </a:p>
        </p:txBody>
      </p:sp>
      <p:sp>
        <p:nvSpPr>
          <p:cNvPr id="98" name="Google Shape;98;p28"/>
          <p:cNvSpPr txBox="1">
            <a:spLocks noGrp="1"/>
          </p:cNvSpPr>
          <p:nvPr>
            <p:ph type="title"/>
          </p:nvPr>
        </p:nvSpPr>
        <p:spPr>
          <a:xfrm>
            <a:off x="1219200" y="609600"/>
            <a:ext cx="10832000" cy="6480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959DA5"/>
              </a:buClr>
              <a:buSzPts val="1200"/>
              <a:buFont typeface="Roboto Mono Regular"/>
              <a:buNone/>
              <a:defRPr sz="3200" b="0" cap="none">
                <a:solidFill>
                  <a:srgbClr val="959DA5"/>
                </a:solidFill>
                <a:latin typeface="Roboto Mono Regular"/>
                <a:ea typeface="Roboto Mono Regular"/>
                <a:cs typeface="Roboto Mono Regular"/>
                <a:sym typeface="Roboto Mono Regular"/>
              </a:defRPr>
            </a:lvl1pPr>
            <a:lvl2pPr lvl="1"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2pPr>
            <a:lvl3pPr lvl="2"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3pPr>
            <a:lvl4pPr lvl="3"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4pPr>
            <a:lvl5pPr lvl="4"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5pPr>
            <a:lvl6pPr lvl="5"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6pPr>
            <a:lvl7pPr lvl="6"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7pPr>
            <a:lvl8pPr lvl="7"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8pPr>
            <a:lvl9pPr lvl="8"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2-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10164065"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13203936" y="3556000"/>
            <a:ext cx="10198608"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2A162D09-B87E-644E-8CD7-8C7235C24F22}"/>
              </a:ext>
            </a:extLst>
          </p:cNvPr>
          <p:cNvSpPr>
            <a:spLocks noGrp="1"/>
          </p:cNvSpPr>
          <p:nvPr>
            <p:ph type="ftr" sz="quarter" idx="11"/>
          </p:nvPr>
        </p:nvSpPr>
        <p:spPr/>
        <p:txBody>
          <a:bodyPr/>
          <a:lstStyle/>
          <a:p>
            <a:r>
              <a:rPr lang="en-US"/>
              <a:t>GitHub</a:t>
            </a:r>
          </a:p>
        </p:txBody>
      </p:sp>
    </p:spTree>
    <p:extLst>
      <p:ext uri="{BB962C8B-B14F-4D97-AF65-F5344CB8AC3E}">
        <p14:creationId xmlns:p14="http://schemas.microsoft.com/office/powerpoint/2010/main" val="2325934302"/>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Bullets">
  <p:cSld name="Statement + Label_1">
    <p:bg>
      <p:bgPr>
        <a:solidFill>
          <a:srgbClr val="000000"/>
        </a:solidFill>
        <a:effectLst/>
      </p:bgPr>
    </p:bg>
    <p:spTree>
      <p:nvGrpSpPr>
        <p:cNvPr id="1" name="Shape 99"/>
        <p:cNvGrpSpPr/>
        <p:nvPr/>
      </p:nvGrpSpPr>
      <p:grpSpPr>
        <a:xfrm>
          <a:off x="0" y="0"/>
          <a:ext cx="0" cy="0"/>
          <a:chOff x="0" y="0"/>
          <a:chExt cx="0" cy="0"/>
        </a:xfrm>
      </p:grpSpPr>
      <p:sp>
        <p:nvSpPr>
          <p:cNvPr id="100" name="Google Shape;100;p29"/>
          <p:cNvSpPr txBox="1">
            <a:spLocks noGrp="1"/>
          </p:cNvSpPr>
          <p:nvPr>
            <p:ph type="body" idx="1"/>
          </p:nvPr>
        </p:nvSpPr>
        <p:spPr>
          <a:xfrm>
            <a:off x="1219200" y="4267200"/>
            <a:ext cx="21945600" cy="701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FFFFFF"/>
              </a:buClr>
              <a:buSzPts val="1800"/>
              <a:buChar char="●"/>
              <a:defRPr sz="4800"/>
            </a:lvl1pPr>
            <a:lvl2pPr marL="2438430" lvl="1" indent="-914411" algn="l" rtl="0">
              <a:lnSpc>
                <a:spcPct val="100000"/>
              </a:lnSpc>
              <a:spcBef>
                <a:spcPts val="1067"/>
              </a:spcBef>
              <a:spcAft>
                <a:spcPts val="0"/>
              </a:spcAft>
              <a:buClr>
                <a:srgbClr val="FFFFFF"/>
              </a:buClr>
              <a:buSzPts val="1800"/>
              <a:buChar char="○"/>
              <a:defRPr sz="4800"/>
            </a:lvl2pPr>
            <a:lvl3pPr marL="3657646" lvl="2" indent="-914411" algn="l" rtl="0">
              <a:lnSpc>
                <a:spcPct val="100000"/>
              </a:lnSpc>
              <a:spcBef>
                <a:spcPts val="1067"/>
              </a:spcBef>
              <a:spcAft>
                <a:spcPts val="0"/>
              </a:spcAft>
              <a:buClr>
                <a:srgbClr val="FFFFFF"/>
              </a:buClr>
              <a:buSzPts val="1800"/>
              <a:buChar char="■"/>
              <a:defRPr sz="4800"/>
            </a:lvl3pPr>
            <a:lvl4pPr marL="4876861" lvl="3" indent="-914411" algn="l" rtl="0">
              <a:lnSpc>
                <a:spcPct val="100000"/>
              </a:lnSpc>
              <a:spcBef>
                <a:spcPts val="1067"/>
              </a:spcBef>
              <a:spcAft>
                <a:spcPts val="0"/>
              </a:spcAft>
              <a:buClr>
                <a:srgbClr val="FFFFFF"/>
              </a:buClr>
              <a:buSzPts val="1800"/>
              <a:buChar char="●"/>
              <a:defRPr sz="4800"/>
            </a:lvl4pPr>
            <a:lvl5pPr marL="6096076" lvl="4" indent="-914411" algn="l" rtl="0">
              <a:lnSpc>
                <a:spcPct val="100000"/>
              </a:lnSpc>
              <a:spcBef>
                <a:spcPts val="1067"/>
              </a:spcBef>
              <a:spcAft>
                <a:spcPts val="0"/>
              </a:spcAft>
              <a:buClr>
                <a:srgbClr val="FFFFFF"/>
              </a:buClr>
              <a:buSzPts val="1800"/>
              <a:buChar char="○"/>
              <a:defRPr sz="4800"/>
            </a:lvl5pPr>
            <a:lvl6pPr marL="7315291" lvl="5" indent="-914411" algn="l" rtl="0">
              <a:lnSpc>
                <a:spcPct val="100000"/>
              </a:lnSpc>
              <a:spcBef>
                <a:spcPts val="1067"/>
              </a:spcBef>
              <a:spcAft>
                <a:spcPts val="0"/>
              </a:spcAft>
              <a:buClr>
                <a:srgbClr val="FFFFFF"/>
              </a:buClr>
              <a:buSzPts val="1800"/>
              <a:buChar char="■"/>
              <a:defRPr sz="4800"/>
            </a:lvl6pPr>
            <a:lvl7pPr marL="8534507" lvl="6" indent="-914411" algn="l" rtl="0">
              <a:lnSpc>
                <a:spcPct val="100000"/>
              </a:lnSpc>
              <a:spcBef>
                <a:spcPts val="1067"/>
              </a:spcBef>
              <a:spcAft>
                <a:spcPts val="0"/>
              </a:spcAft>
              <a:buClr>
                <a:srgbClr val="FFFFFF"/>
              </a:buClr>
              <a:buSzPts val="1800"/>
              <a:buChar char="●"/>
              <a:defRPr sz="4800"/>
            </a:lvl7pPr>
            <a:lvl8pPr marL="9753722" lvl="7" indent="-914411" algn="l" rtl="0">
              <a:lnSpc>
                <a:spcPct val="100000"/>
              </a:lnSpc>
              <a:spcBef>
                <a:spcPts val="1067"/>
              </a:spcBef>
              <a:spcAft>
                <a:spcPts val="0"/>
              </a:spcAft>
              <a:buClr>
                <a:srgbClr val="FFFFFF"/>
              </a:buClr>
              <a:buSzPts val="1800"/>
              <a:buChar char="○"/>
              <a:defRPr sz="4800"/>
            </a:lvl8pPr>
            <a:lvl9pPr marL="10972937" lvl="8" indent="-914411" algn="l" rtl="0">
              <a:lnSpc>
                <a:spcPct val="100000"/>
              </a:lnSpc>
              <a:spcBef>
                <a:spcPts val="1067"/>
              </a:spcBef>
              <a:spcAft>
                <a:spcPts val="1067"/>
              </a:spcAft>
              <a:buClr>
                <a:srgbClr val="FFFFFF"/>
              </a:buClr>
              <a:buSzPts val="1800"/>
              <a:buChar char="■"/>
              <a:defRPr sz="4800"/>
            </a:lvl9pPr>
          </a:lstStyle>
          <a:p>
            <a:endParaRPr/>
          </a:p>
        </p:txBody>
      </p:sp>
      <p:sp>
        <p:nvSpPr>
          <p:cNvPr id="101" name="Google Shape;101;p29"/>
          <p:cNvSpPr txBox="1">
            <a:spLocks noGrp="1"/>
          </p:cNvSpPr>
          <p:nvPr>
            <p:ph type="title"/>
          </p:nvPr>
        </p:nvSpPr>
        <p:spPr>
          <a:xfrm>
            <a:off x="1219200" y="609600"/>
            <a:ext cx="21945600" cy="23960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Code">
  <p:cSld name="Code">
    <p:spTree>
      <p:nvGrpSpPr>
        <p:cNvPr id="1" name="Shape 102"/>
        <p:cNvGrpSpPr/>
        <p:nvPr/>
      </p:nvGrpSpPr>
      <p:grpSpPr>
        <a:xfrm>
          <a:off x="0" y="0"/>
          <a:ext cx="0" cy="0"/>
          <a:chOff x="0" y="0"/>
          <a:chExt cx="0" cy="0"/>
        </a:xfrm>
      </p:grpSpPr>
      <p:sp>
        <p:nvSpPr>
          <p:cNvPr id="103" name="Google Shape;103;p30"/>
          <p:cNvSpPr txBox="1">
            <a:spLocks noGrp="1"/>
          </p:cNvSpPr>
          <p:nvPr>
            <p:ph type="body" idx="1"/>
          </p:nvPr>
        </p:nvSpPr>
        <p:spPr>
          <a:xfrm>
            <a:off x="1219200" y="1219200"/>
            <a:ext cx="21945600" cy="11436000"/>
          </a:xfrm>
          <a:prstGeom prst="rect">
            <a:avLst/>
          </a:prstGeom>
        </p:spPr>
        <p:txBody>
          <a:bodyPr spcFirstLastPara="1" wrap="square" lIns="19050" tIns="19050" rIns="19050" bIns="19050" anchor="t" anchorCtr="0">
            <a:noAutofit/>
          </a:bodyPr>
          <a:lstStyle>
            <a:lvl1pPr marL="1219215" lvl="0" indent="-914411">
              <a:spcBef>
                <a:spcPts val="0"/>
              </a:spcBef>
              <a:spcAft>
                <a:spcPts val="0"/>
              </a:spcAft>
              <a:buSzPts val="1800"/>
              <a:buFont typeface="Roboto Mono"/>
              <a:buChar char="●"/>
              <a:defRPr sz="4800">
                <a:latin typeface="Roboto Mono"/>
                <a:ea typeface="Roboto Mono"/>
                <a:cs typeface="Roboto Mono"/>
                <a:sym typeface="Roboto Mono"/>
              </a:defRPr>
            </a:lvl1pPr>
            <a:lvl2pPr marL="2438430" lvl="1" indent="-914411">
              <a:spcBef>
                <a:spcPts val="1067"/>
              </a:spcBef>
              <a:spcAft>
                <a:spcPts val="0"/>
              </a:spcAft>
              <a:buSzPts val="1800"/>
              <a:buFont typeface="Roboto Mono"/>
              <a:buChar char="○"/>
              <a:defRPr sz="4800">
                <a:latin typeface="Roboto Mono"/>
                <a:ea typeface="Roboto Mono"/>
                <a:cs typeface="Roboto Mono"/>
                <a:sym typeface="Roboto Mono"/>
              </a:defRPr>
            </a:lvl2pPr>
            <a:lvl3pPr marL="3657646" lvl="2" indent="-914411">
              <a:spcBef>
                <a:spcPts val="1067"/>
              </a:spcBef>
              <a:spcAft>
                <a:spcPts val="0"/>
              </a:spcAft>
              <a:buSzPts val="1800"/>
              <a:buFont typeface="Roboto Mono"/>
              <a:buChar char="■"/>
              <a:defRPr sz="4800">
                <a:latin typeface="Roboto Mono"/>
                <a:ea typeface="Roboto Mono"/>
                <a:cs typeface="Roboto Mono"/>
                <a:sym typeface="Roboto Mono"/>
              </a:defRPr>
            </a:lvl3pPr>
            <a:lvl4pPr marL="4876861" lvl="3" indent="-914411">
              <a:spcBef>
                <a:spcPts val="1067"/>
              </a:spcBef>
              <a:spcAft>
                <a:spcPts val="0"/>
              </a:spcAft>
              <a:buSzPts val="1800"/>
              <a:buFont typeface="Roboto Mono"/>
              <a:buChar char="●"/>
              <a:defRPr sz="4800">
                <a:latin typeface="Roboto Mono"/>
                <a:ea typeface="Roboto Mono"/>
                <a:cs typeface="Roboto Mono"/>
                <a:sym typeface="Roboto Mono"/>
              </a:defRPr>
            </a:lvl4pPr>
            <a:lvl5pPr marL="6096076" lvl="4" indent="-914411">
              <a:spcBef>
                <a:spcPts val="1067"/>
              </a:spcBef>
              <a:spcAft>
                <a:spcPts val="0"/>
              </a:spcAft>
              <a:buSzPts val="1800"/>
              <a:buFont typeface="Roboto Mono"/>
              <a:buChar char="○"/>
              <a:defRPr sz="4800">
                <a:latin typeface="Roboto Mono"/>
                <a:ea typeface="Roboto Mono"/>
                <a:cs typeface="Roboto Mono"/>
                <a:sym typeface="Roboto Mono"/>
              </a:defRPr>
            </a:lvl5pPr>
            <a:lvl6pPr marL="7315291" lvl="5" indent="-914411">
              <a:spcBef>
                <a:spcPts val="1067"/>
              </a:spcBef>
              <a:spcAft>
                <a:spcPts val="0"/>
              </a:spcAft>
              <a:buSzPts val="1800"/>
              <a:buFont typeface="Roboto Mono"/>
              <a:buChar char="■"/>
              <a:defRPr sz="4800">
                <a:latin typeface="Roboto Mono"/>
                <a:ea typeface="Roboto Mono"/>
                <a:cs typeface="Roboto Mono"/>
                <a:sym typeface="Roboto Mono"/>
              </a:defRPr>
            </a:lvl6pPr>
            <a:lvl7pPr marL="8534507" lvl="6" indent="-914411">
              <a:spcBef>
                <a:spcPts val="1067"/>
              </a:spcBef>
              <a:spcAft>
                <a:spcPts val="0"/>
              </a:spcAft>
              <a:buSzPts val="1800"/>
              <a:buFont typeface="Roboto Mono"/>
              <a:buChar char="●"/>
              <a:defRPr sz="4800">
                <a:latin typeface="Roboto Mono"/>
                <a:ea typeface="Roboto Mono"/>
                <a:cs typeface="Roboto Mono"/>
                <a:sym typeface="Roboto Mono"/>
              </a:defRPr>
            </a:lvl7pPr>
            <a:lvl8pPr marL="9753722" lvl="7" indent="-914411">
              <a:spcBef>
                <a:spcPts val="1067"/>
              </a:spcBef>
              <a:spcAft>
                <a:spcPts val="0"/>
              </a:spcAft>
              <a:buSzPts val="1800"/>
              <a:buFont typeface="Roboto Mono"/>
              <a:buChar char="○"/>
              <a:defRPr sz="4800">
                <a:latin typeface="Roboto Mono"/>
                <a:ea typeface="Roboto Mono"/>
                <a:cs typeface="Roboto Mono"/>
                <a:sym typeface="Roboto Mono"/>
              </a:defRPr>
            </a:lvl8pPr>
            <a:lvl9pPr marL="10972937" lvl="8" indent="-914411">
              <a:spcBef>
                <a:spcPts val="1067"/>
              </a:spcBef>
              <a:spcAft>
                <a:spcPts val="1067"/>
              </a:spcAft>
              <a:buSzPts val="1800"/>
              <a:buFont typeface="Roboto Mono"/>
              <a:buChar char="■"/>
              <a:defRPr sz="4800">
                <a:latin typeface="Roboto Mono"/>
                <a:ea typeface="Roboto Mono"/>
                <a:cs typeface="Roboto Mono"/>
                <a:sym typeface="Roboto Mono"/>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Code - Split">
  <p:cSld name="2-col Code">
    <p:spTree>
      <p:nvGrpSpPr>
        <p:cNvPr id="1" name="Shape 104"/>
        <p:cNvGrpSpPr/>
        <p:nvPr/>
      </p:nvGrpSpPr>
      <p:grpSpPr>
        <a:xfrm>
          <a:off x="0" y="0"/>
          <a:ext cx="0" cy="0"/>
          <a:chOff x="0" y="0"/>
          <a:chExt cx="0" cy="0"/>
        </a:xfrm>
      </p:grpSpPr>
      <p:sp>
        <p:nvSpPr>
          <p:cNvPr id="105" name="Google Shape;105;p31"/>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6" name="Google Shape;106;p31"/>
          <p:cNvSpPr txBox="1">
            <a:spLocks noGrp="1"/>
          </p:cNvSpPr>
          <p:nvPr>
            <p:ph type="body" idx="1"/>
          </p:nvPr>
        </p:nvSpPr>
        <p:spPr>
          <a:xfrm>
            <a:off x="13411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22282E"/>
              </a:buClr>
              <a:buSzPts val="1600"/>
              <a:buFont typeface="Roboto Mono"/>
              <a:buNone/>
              <a:defRPr sz="4300">
                <a:solidFill>
                  <a:srgbClr val="22282E"/>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22282E"/>
              </a:buClr>
              <a:buSzPts val="1600"/>
              <a:buFont typeface="Roboto Mono"/>
              <a:buNone/>
              <a:defRPr sz="4300">
                <a:solidFill>
                  <a:srgbClr val="22282E"/>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22282E"/>
              </a:buClr>
              <a:buSzPts val="1600"/>
              <a:buFont typeface="Roboto Mono"/>
              <a:buNone/>
              <a:defRPr sz="4300">
                <a:solidFill>
                  <a:srgbClr val="22282E"/>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22282E"/>
              </a:buClr>
              <a:buSzPts val="1600"/>
              <a:buFont typeface="Roboto Mono"/>
              <a:buNone/>
              <a:defRPr sz="4300">
                <a:solidFill>
                  <a:srgbClr val="22282E"/>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22282E"/>
              </a:buClr>
              <a:buSzPts val="1600"/>
              <a:buFont typeface="Roboto Mono"/>
              <a:buNone/>
              <a:defRPr sz="4300">
                <a:solidFill>
                  <a:srgbClr val="22282E"/>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22282E"/>
              </a:buClr>
              <a:buSzPts val="1600"/>
              <a:buFont typeface="Roboto Mono"/>
              <a:buChar char="-"/>
              <a:defRPr sz="4300">
                <a:solidFill>
                  <a:srgbClr val="22282E"/>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22282E"/>
              </a:buClr>
              <a:buSzPts val="1600"/>
              <a:buFont typeface="Roboto Mono"/>
              <a:buChar char="-"/>
              <a:defRPr sz="4300">
                <a:solidFill>
                  <a:srgbClr val="22282E"/>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22282E"/>
              </a:buClr>
              <a:buSzPts val="1600"/>
              <a:buFont typeface="Roboto Mono"/>
              <a:buChar char="-"/>
              <a:defRPr sz="4300">
                <a:solidFill>
                  <a:srgbClr val="22282E"/>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22282E"/>
              </a:buClr>
              <a:buSzPts val="1600"/>
              <a:buFont typeface="Roboto Mono"/>
              <a:buChar char="-"/>
              <a:defRPr sz="4300">
                <a:solidFill>
                  <a:srgbClr val="22282E"/>
                </a:solidFill>
                <a:latin typeface="Roboto Mono"/>
                <a:ea typeface="Roboto Mono"/>
                <a:cs typeface="Roboto Mono"/>
                <a:sym typeface="Roboto Mono"/>
              </a:defRPr>
            </a:lvl9pPr>
          </a:lstStyle>
          <a:p>
            <a:endParaRPr/>
          </a:p>
        </p:txBody>
      </p:sp>
      <p:sp>
        <p:nvSpPr>
          <p:cNvPr id="107" name="Google Shape;107;p31"/>
          <p:cNvSpPr txBox="1">
            <a:spLocks noGrp="1"/>
          </p:cNvSpPr>
          <p:nvPr>
            <p:ph type="body" idx="2"/>
          </p:nvPr>
        </p:nvSpPr>
        <p:spPr>
          <a:xfrm>
            <a:off x="1219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Code - Split/Blue">
  <p:cSld name="2-col Code_1">
    <p:spTree>
      <p:nvGrpSpPr>
        <p:cNvPr id="1" name="Shape 108"/>
        <p:cNvGrpSpPr/>
        <p:nvPr/>
      </p:nvGrpSpPr>
      <p:grpSpPr>
        <a:xfrm>
          <a:off x="0" y="0"/>
          <a:ext cx="0" cy="0"/>
          <a:chOff x="0" y="0"/>
          <a:chExt cx="0" cy="0"/>
        </a:xfrm>
      </p:grpSpPr>
      <p:sp>
        <p:nvSpPr>
          <p:cNvPr id="109" name="Google Shape;109;p32"/>
          <p:cNvSpPr/>
          <p:nvPr/>
        </p:nvSpPr>
        <p:spPr>
          <a:xfrm>
            <a:off x="12192000" y="0"/>
            <a:ext cx="12192000" cy="13716000"/>
          </a:xfrm>
          <a:prstGeom prst="rect">
            <a:avLst/>
          </a:prstGeom>
          <a:solidFill>
            <a:srgbClr val="1658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0" name="Google Shape;110;p32"/>
          <p:cNvSpPr txBox="1">
            <a:spLocks noGrp="1"/>
          </p:cNvSpPr>
          <p:nvPr>
            <p:ph type="body" idx="1"/>
          </p:nvPr>
        </p:nvSpPr>
        <p:spPr>
          <a:xfrm>
            <a:off x="13411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9pPr>
          </a:lstStyle>
          <a:p>
            <a:endParaRPr/>
          </a:p>
        </p:txBody>
      </p:sp>
      <p:sp>
        <p:nvSpPr>
          <p:cNvPr id="111" name="Google Shape;111;p32"/>
          <p:cNvSpPr txBox="1">
            <a:spLocks noGrp="1"/>
          </p:cNvSpPr>
          <p:nvPr>
            <p:ph type="body" idx="2"/>
          </p:nvPr>
        </p:nvSpPr>
        <p:spPr>
          <a:xfrm>
            <a:off x="1219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300">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300">
                <a:solidFill>
                  <a:srgbClr val="FFFFFF"/>
                </a:solidFill>
                <a:latin typeface="Roboto Mono"/>
                <a:ea typeface="Roboto Mono"/>
                <a:cs typeface="Roboto Mono"/>
                <a:sym typeface="Roboto Mono"/>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Split - Title + Bullets/Dark">
  <p:cSld name="2-col Bullets">
    <p:spTree>
      <p:nvGrpSpPr>
        <p:cNvPr id="1" name="Shape 112"/>
        <p:cNvGrpSpPr/>
        <p:nvPr/>
      </p:nvGrpSpPr>
      <p:grpSpPr>
        <a:xfrm>
          <a:off x="0" y="0"/>
          <a:ext cx="0" cy="0"/>
          <a:chOff x="0" y="0"/>
          <a:chExt cx="0" cy="0"/>
        </a:xfrm>
      </p:grpSpPr>
      <p:sp>
        <p:nvSpPr>
          <p:cNvPr id="113" name="Google Shape;113;p33"/>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 name="Google Shape;114;p33"/>
          <p:cNvSpPr txBox="1">
            <a:spLocks noGrp="1"/>
          </p:cNvSpPr>
          <p:nvPr>
            <p:ph type="body" idx="1"/>
          </p:nvPr>
        </p:nvSpPr>
        <p:spPr>
          <a:xfrm>
            <a:off x="13411200" y="609600"/>
            <a:ext cx="10216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
        <p:nvSpPr>
          <p:cNvPr id="115" name="Google Shape;115;p33"/>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Split - Title + Bullets/Light">
  <p:cSld name="2-col Bullets_1">
    <p:bg>
      <p:bgPr>
        <a:solidFill>
          <a:srgbClr val="F6F8FA"/>
        </a:solidFill>
        <a:effectLst/>
      </p:bgPr>
    </p:bg>
    <p:spTree>
      <p:nvGrpSpPr>
        <p:cNvPr id="1" name="Shape 116"/>
        <p:cNvGrpSpPr/>
        <p:nvPr/>
      </p:nvGrpSpPr>
      <p:grpSpPr>
        <a:xfrm>
          <a:off x="0" y="0"/>
          <a:ext cx="0" cy="0"/>
          <a:chOff x="0" y="0"/>
          <a:chExt cx="0" cy="0"/>
        </a:xfrm>
      </p:grpSpPr>
      <p:sp>
        <p:nvSpPr>
          <p:cNvPr id="117" name="Google Shape;117;p34"/>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 name="Google Shape;118;p34"/>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19" name="Google Shape;119;p34"/>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Split - Title + Body/Dark">
  <p:cSld name="2-col">
    <p:spTree>
      <p:nvGrpSpPr>
        <p:cNvPr id="1" name="Shape 120"/>
        <p:cNvGrpSpPr/>
        <p:nvPr/>
      </p:nvGrpSpPr>
      <p:grpSpPr>
        <a:xfrm>
          <a:off x="0" y="0"/>
          <a:ext cx="0" cy="0"/>
          <a:chOff x="0" y="0"/>
          <a:chExt cx="0" cy="0"/>
        </a:xfrm>
      </p:grpSpPr>
      <p:sp>
        <p:nvSpPr>
          <p:cNvPr id="121" name="Google Shape;121;p35"/>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2" name="Google Shape;122;p35"/>
          <p:cNvSpPr txBox="1">
            <a:spLocks noGrp="1"/>
          </p:cNvSpPr>
          <p:nvPr>
            <p:ph type="title"/>
          </p:nvPr>
        </p:nvSpPr>
        <p:spPr>
          <a:xfrm>
            <a:off x="1219200" y="1219200"/>
            <a:ext cx="10216800" cy="11436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23" name="Google Shape;123;p35"/>
          <p:cNvSpPr txBox="1">
            <a:spLocks noGrp="1"/>
          </p:cNvSpPr>
          <p:nvPr>
            <p:ph type="body" idx="1"/>
          </p:nvPr>
        </p:nvSpPr>
        <p:spPr>
          <a:xfrm>
            <a:off x="13411200" y="1219200"/>
            <a:ext cx="9972800" cy="1143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Split - Dark">
  <p:cSld name="2-col Image">
    <p:spTree>
      <p:nvGrpSpPr>
        <p:cNvPr id="1" name="Shape 124"/>
        <p:cNvGrpSpPr/>
        <p:nvPr/>
      </p:nvGrpSpPr>
      <p:grpSpPr>
        <a:xfrm>
          <a:off x="0" y="0"/>
          <a:ext cx="0" cy="0"/>
          <a:chOff x="0" y="0"/>
          <a:chExt cx="0" cy="0"/>
        </a:xfrm>
      </p:grpSpPr>
      <p:sp>
        <p:nvSpPr>
          <p:cNvPr id="125" name="Google Shape;125;p36"/>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 name="Google Shape;126;p36"/>
          <p:cNvSpPr txBox="1">
            <a:spLocks noGrp="1"/>
          </p:cNvSpPr>
          <p:nvPr>
            <p:ph type="title"/>
          </p:nvPr>
        </p:nvSpPr>
        <p:spPr>
          <a:xfrm>
            <a:off x="1219200" y="12192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27" name="Google Shape;127;p36"/>
          <p:cNvSpPr txBox="1">
            <a:spLocks noGrp="1"/>
          </p:cNvSpPr>
          <p:nvPr>
            <p:ph type="body" idx="1"/>
          </p:nvPr>
        </p:nvSpPr>
        <p:spPr>
          <a:xfrm>
            <a:off x="1219200" y="4876800"/>
            <a:ext cx="10216800" cy="7479200"/>
          </a:xfrm>
          <a:prstGeom prst="rect">
            <a:avLst/>
          </a:prstGeom>
        </p:spPr>
        <p:txBody>
          <a:bodyPr spcFirstLastPara="1" wrap="square" lIns="19050" tIns="19050" rIns="19050" bIns="19050" anchor="t" anchorCtr="0">
            <a:noAutofit/>
          </a:bodyPr>
          <a:lstStyle>
            <a:lvl1pPr marL="1219215" lvl="0" indent="-914411">
              <a:spcBef>
                <a:spcPts val="0"/>
              </a:spcBef>
              <a:spcAft>
                <a:spcPts val="0"/>
              </a:spcAft>
              <a:buSzPts val="1800"/>
              <a:buChar char="●"/>
              <a:defRPr sz="4800"/>
            </a:lvl1pPr>
            <a:lvl2pPr marL="2438430" lvl="1" indent="-914411">
              <a:spcBef>
                <a:spcPts val="1067"/>
              </a:spcBef>
              <a:spcAft>
                <a:spcPts val="0"/>
              </a:spcAft>
              <a:buSzPts val="1800"/>
              <a:buChar char="○"/>
              <a:defRPr sz="4800"/>
            </a:lvl2pPr>
            <a:lvl3pPr marL="3657646" lvl="2" indent="-914411">
              <a:spcBef>
                <a:spcPts val="1067"/>
              </a:spcBef>
              <a:spcAft>
                <a:spcPts val="0"/>
              </a:spcAft>
              <a:buSzPts val="1800"/>
              <a:buChar char="■"/>
              <a:defRPr sz="4800"/>
            </a:lvl3pPr>
            <a:lvl4pPr marL="4876861" lvl="3" indent="-914411">
              <a:spcBef>
                <a:spcPts val="1067"/>
              </a:spcBef>
              <a:spcAft>
                <a:spcPts val="0"/>
              </a:spcAft>
              <a:buSzPts val="1800"/>
              <a:buChar char="●"/>
              <a:defRPr sz="4800"/>
            </a:lvl4pPr>
            <a:lvl5pPr marL="6096076" lvl="4" indent="-914411">
              <a:spcBef>
                <a:spcPts val="1067"/>
              </a:spcBef>
              <a:spcAft>
                <a:spcPts val="0"/>
              </a:spcAft>
              <a:buSzPts val="1800"/>
              <a:buChar char="○"/>
              <a:defRPr sz="4800"/>
            </a:lvl5pPr>
            <a:lvl6pPr marL="7315291" lvl="5" indent="-914411">
              <a:spcBef>
                <a:spcPts val="1067"/>
              </a:spcBef>
              <a:spcAft>
                <a:spcPts val="0"/>
              </a:spcAft>
              <a:buSzPts val="1800"/>
              <a:buChar char="■"/>
              <a:defRPr sz="4800"/>
            </a:lvl6pPr>
            <a:lvl7pPr marL="8534507" lvl="6" indent="-914411">
              <a:spcBef>
                <a:spcPts val="1067"/>
              </a:spcBef>
              <a:spcAft>
                <a:spcPts val="0"/>
              </a:spcAft>
              <a:buSzPts val="1800"/>
              <a:buChar char="●"/>
              <a:defRPr sz="4800"/>
            </a:lvl7pPr>
            <a:lvl8pPr marL="9753722" lvl="7" indent="-914411">
              <a:spcBef>
                <a:spcPts val="1067"/>
              </a:spcBef>
              <a:spcAft>
                <a:spcPts val="0"/>
              </a:spcAft>
              <a:buSzPts val="1800"/>
              <a:buChar char="○"/>
              <a:defRPr sz="4800"/>
            </a:lvl8pPr>
            <a:lvl9pPr marL="10972937" lvl="8" indent="-914411">
              <a:spcBef>
                <a:spcPts val="1067"/>
              </a:spcBef>
              <a:spcAft>
                <a:spcPts val="1067"/>
              </a:spcAft>
              <a:buSzPts val="1800"/>
              <a:buChar char="■"/>
              <a:defRPr sz="4800"/>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Split - Light">
  <p:cSld name="2-col Image_2">
    <p:bg>
      <p:bgPr>
        <a:solidFill>
          <a:srgbClr val="F6F8FA"/>
        </a:solidFill>
        <a:effectLst/>
      </p:bgPr>
    </p:bg>
    <p:spTree>
      <p:nvGrpSpPr>
        <p:cNvPr id="1" name="Shape 128"/>
        <p:cNvGrpSpPr/>
        <p:nvPr/>
      </p:nvGrpSpPr>
      <p:grpSpPr>
        <a:xfrm>
          <a:off x="0" y="0"/>
          <a:ext cx="0" cy="0"/>
          <a:chOff x="0" y="0"/>
          <a:chExt cx="0" cy="0"/>
        </a:xfrm>
      </p:grpSpPr>
      <p:sp>
        <p:nvSpPr>
          <p:cNvPr id="129" name="Google Shape;129;p37"/>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 name="Google Shape;130;p37"/>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31" name="Google Shape;131;p37"/>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Split - All white">
  <p:cSld name="2-col Image_1">
    <p:bg>
      <p:bgPr>
        <a:solidFill>
          <a:srgbClr val="FFFFFF"/>
        </a:solidFill>
        <a:effectLst/>
      </p:bgPr>
    </p:bg>
    <p:spTree>
      <p:nvGrpSpPr>
        <p:cNvPr id="1" name="Shape 132"/>
        <p:cNvGrpSpPr/>
        <p:nvPr/>
      </p:nvGrpSpPr>
      <p:grpSpPr>
        <a:xfrm>
          <a:off x="0" y="0"/>
          <a:ext cx="0" cy="0"/>
          <a:chOff x="0" y="0"/>
          <a:chExt cx="0" cy="0"/>
        </a:xfrm>
      </p:grpSpPr>
      <p:sp>
        <p:nvSpPr>
          <p:cNvPr id="133" name="Google Shape;133;p38"/>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34" name="Google Shape;134;p38"/>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3-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52577"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8750808"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Body Level One…">
            <a:extLst>
              <a:ext uri="{FF2B5EF4-FFF2-40B4-BE49-F238E27FC236}">
                <a16:creationId xmlns:a16="http://schemas.microsoft.com/office/drawing/2014/main" id="{2ED7654A-4221-1347-A165-D808AD8E5978}"/>
              </a:ext>
            </a:extLst>
          </p:cNvPr>
          <p:cNvSpPr txBox="1">
            <a:spLocks noGrp="1"/>
          </p:cNvSpPr>
          <p:nvPr>
            <p:ph type="body" idx="11"/>
          </p:nvPr>
        </p:nvSpPr>
        <p:spPr>
          <a:xfrm>
            <a:off x="16449040"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932CF18-47D3-A44E-9711-0356F13A687D}"/>
              </a:ext>
            </a:extLst>
          </p:cNvPr>
          <p:cNvSpPr>
            <a:spLocks noGrp="1"/>
          </p:cNvSpPr>
          <p:nvPr>
            <p:ph type="ftr" sz="quarter" idx="12"/>
          </p:nvPr>
        </p:nvSpPr>
        <p:spPr/>
        <p:txBody>
          <a:bodyPr/>
          <a:lstStyle/>
          <a:p>
            <a:r>
              <a:rPr lang="en-US"/>
              <a:t>GitHub</a:t>
            </a:r>
          </a:p>
        </p:txBody>
      </p:sp>
    </p:spTree>
    <p:extLst>
      <p:ext uri="{BB962C8B-B14F-4D97-AF65-F5344CB8AC3E}">
        <p14:creationId xmlns:p14="http://schemas.microsoft.com/office/powerpoint/2010/main" val="92608877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Top">
  <p:cSld name="3-col">
    <p:spTree>
      <p:nvGrpSpPr>
        <p:cNvPr id="1" name="Shape 135"/>
        <p:cNvGrpSpPr/>
        <p:nvPr/>
      </p:nvGrpSpPr>
      <p:grpSpPr>
        <a:xfrm>
          <a:off x="0" y="0"/>
          <a:ext cx="0" cy="0"/>
          <a:chOff x="0" y="0"/>
          <a:chExt cx="0" cy="0"/>
        </a:xfrm>
      </p:grpSpPr>
      <p:sp>
        <p:nvSpPr>
          <p:cNvPr id="136" name="Google Shape;136;p39"/>
          <p:cNvSpPr txBox="1">
            <a:spLocks noGrp="1"/>
          </p:cNvSpPr>
          <p:nvPr>
            <p:ph type="title"/>
          </p:nvPr>
        </p:nvSpPr>
        <p:spPr>
          <a:xfrm>
            <a:off x="1219200" y="609600"/>
            <a:ext cx="21945600" cy="13568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Title Top 1">
  <p:cSld name="3-col_1">
    <p:bg>
      <p:bgPr>
        <a:solidFill>
          <a:srgbClr val="FFFFFF"/>
        </a:solidFill>
        <a:effectLst/>
      </p:bgPr>
    </p:bg>
    <p:spTree>
      <p:nvGrpSpPr>
        <p:cNvPr id="1" name="Shape 137"/>
        <p:cNvGrpSpPr/>
        <p:nvPr/>
      </p:nvGrpSpPr>
      <p:grpSpPr>
        <a:xfrm>
          <a:off x="0" y="0"/>
          <a:ext cx="0" cy="0"/>
          <a:chOff x="0" y="0"/>
          <a:chExt cx="0" cy="0"/>
        </a:xfrm>
      </p:grpSpPr>
      <p:sp>
        <p:nvSpPr>
          <p:cNvPr id="138" name="Google Shape;138;p40"/>
          <p:cNvSpPr txBox="1">
            <a:spLocks noGrp="1"/>
          </p:cNvSpPr>
          <p:nvPr>
            <p:ph type="title"/>
          </p:nvPr>
        </p:nvSpPr>
        <p:spPr>
          <a:xfrm>
            <a:off x="1219200" y="609600"/>
            <a:ext cx="21945600" cy="13568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8000">
                <a:solidFill>
                  <a:srgbClr val="24292E"/>
                </a:solidFill>
              </a:defRPr>
            </a:lvl1pPr>
            <a:lvl2pPr lvl="1" algn="l" rtl="0">
              <a:lnSpc>
                <a:spcPct val="100000"/>
              </a:lnSpc>
              <a:spcBef>
                <a:spcPts val="0"/>
              </a:spcBef>
              <a:spcAft>
                <a:spcPts val="0"/>
              </a:spcAft>
              <a:buClr>
                <a:srgbClr val="FFFFFF"/>
              </a:buClr>
              <a:buSzPts val="4000"/>
              <a:buNone/>
              <a:defRPr sz="10700"/>
            </a:lvl2pPr>
            <a:lvl3pPr lvl="2" algn="l" rtl="0">
              <a:lnSpc>
                <a:spcPct val="100000"/>
              </a:lnSpc>
              <a:spcBef>
                <a:spcPts val="0"/>
              </a:spcBef>
              <a:spcAft>
                <a:spcPts val="0"/>
              </a:spcAft>
              <a:buClr>
                <a:srgbClr val="FFFFFF"/>
              </a:buClr>
              <a:buSzPts val="4000"/>
              <a:buNone/>
              <a:defRPr sz="10700"/>
            </a:lvl3pPr>
            <a:lvl4pPr lvl="3" algn="l" rtl="0">
              <a:lnSpc>
                <a:spcPct val="100000"/>
              </a:lnSpc>
              <a:spcBef>
                <a:spcPts val="0"/>
              </a:spcBef>
              <a:spcAft>
                <a:spcPts val="0"/>
              </a:spcAft>
              <a:buClr>
                <a:srgbClr val="FFFFFF"/>
              </a:buClr>
              <a:buSzPts val="4000"/>
              <a:buNone/>
              <a:defRPr sz="10700"/>
            </a:lvl4pPr>
            <a:lvl5pPr lvl="4" algn="l" rtl="0">
              <a:lnSpc>
                <a:spcPct val="100000"/>
              </a:lnSpc>
              <a:spcBef>
                <a:spcPts val="0"/>
              </a:spcBef>
              <a:spcAft>
                <a:spcPts val="0"/>
              </a:spcAft>
              <a:buClr>
                <a:srgbClr val="FFFFFF"/>
              </a:buClr>
              <a:buSzPts val="4000"/>
              <a:buNone/>
              <a:defRPr sz="10700"/>
            </a:lvl5pPr>
            <a:lvl6pPr lvl="5" algn="l" rtl="0">
              <a:lnSpc>
                <a:spcPct val="100000"/>
              </a:lnSpc>
              <a:spcBef>
                <a:spcPts val="0"/>
              </a:spcBef>
              <a:spcAft>
                <a:spcPts val="0"/>
              </a:spcAft>
              <a:buClr>
                <a:srgbClr val="FFFFFF"/>
              </a:buClr>
              <a:buSzPts val="4000"/>
              <a:buNone/>
              <a:defRPr sz="10700"/>
            </a:lvl6pPr>
            <a:lvl7pPr lvl="6" algn="l" rtl="0">
              <a:lnSpc>
                <a:spcPct val="100000"/>
              </a:lnSpc>
              <a:spcBef>
                <a:spcPts val="0"/>
              </a:spcBef>
              <a:spcAft>
                <a:spcPts val="0"/>
              </a:spcAft>
              <a:buClr>
                <a:srgbClr val="FFFFFF"/>
              </a:buClr>
              <a:buSzPts val="4000"/>
              <a:buNone/>
              <a:defRPr sz="10700"/>
            </a:lvl7pPr>
            <a:lvl8pPr lvl="7" algn="l" rtl="0">
              <a:lnSpc>
                <a:spcPct val="100000"/>
              </a:lnSpc>
              <a:spcBef>
                <a:spcPts val="0"/>
              </a:spcBef>
              <a:spcAft>
                <a:spcPts val="0"/>
              </a:spcAft>
              <a:buClr>
                <a:srgbClr val="FFFFFF"/>
              </a:buClr>
              <a:buSzPts val="4000"/>
              <a:buNone/>
              <a:defRPr sz="10700"/>
            </a:lvl8pPr>
            <a:lvl9pPr lvl="8" algn="l" rtl="0">
              <a:lnSpc>
                <a:spcPct val="100000"/>
              </a:lnSpc>
              <a:spcBef>
                <a:spcPts val="0"/>
              </a:spcBef>
              <a:spcAft>
                <a:spcPts val="0"/>
              </a:spcAft>
              <a:buClr>
                <a:srgbClr val="FFFFFF"/>
              </a:buClr>
              <a:buSzPts val="4000"/>
              <a:buNone/>
              <a:defRPr sz="10700"/>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Title Bottom">
  <p:cSld name="Bottom title">
    <p:spTree>
      <p:nvGrpSpPr>
        <p:cNvPr id="1" name="Shape 139"/>
        <p:cNvGrpSpPr/>
        <p:nvPr/>
      </p:nvGrpSpPr>
      <p:grpSpPr>
        <a:xfrm>
          <a:off x="0" y="0"/>
          <a:ext cx="0" cy="0"/>
          <a:chOff x="0" y="0"/>
          <a:chExt cx="0" cy="0"/>
        </a:xfrm>
      </p:grpSpPr>
      <p:sp>
        <p:nvSpPr>
          <p:cNvPr id="140" name="Google Shape;140;p41"/>
          <p:cNvSpPr txBox="1">
            <a:spLocks noGrp="1"/>
          </p:cNvSpPr>
          <p:nvPr>
            <p:ph type="title"/>
          </p:nvPr>
        </p:nvSpPr>
        <p:spPr>
          <a:xfrm>
            <a:off x="1219200" y="9753600"/>
            <a:ext cx="21945600" cy="2381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Title Bottom 1">
  <p:cSld name="Bottom title_1">
    <p:bg>
      <p:bgPr>
        <a:solidFill>
          <a:srgbClr val="FFFFFF"/>
        </a:solidFill>
        <a:effectLst/>
      </p:bgPr>
    </p:bg>
    <p:spTree>
      <p:nvGrpSpPr>
        <p:cNvPr id="1" name="Shape 141"/>
        <p:cNvGrpSpPr/>
        <p:nvPr/>
      </p:nvGrpSpPr>
      <p:grpSpPr>
        <a:xfrm>
          <a:off x="0" y="0"/>
          <a:ext cx="0" cy="0"/>
          <a:chOff x="0" y="0"/>
          <a:chExt cx="0" cy="0"/>
        </a:xfrm>
      </p:grpSpPr>
      <p:sp>
        <p:nvSpPr>
          <p:cNvPr id="142" name="Google Shape;142;p42"/>
          <p:cNvSpPr txBox="1">
            <a:spLocks noGrp="1"/>
          </p:cNvSpPr>
          <p:nvPr>
            <p:ph type="title"/>
          </p:nvPr>
        </p:nvSpPr>
        <p:spPr>
          <a:xfrm>
            <a:off x="1219200" y="9753600"/>
            <a:ext cx="21945600" cy="2381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24292E"/>
              </a:buClr>
              <a:buSzPts val="3000"/>
              <a:buNone/>
              <a:defRPr sz="8000">
                <a:solidFill>
                  <a:srgbClr val="24292E"/>
                </a:solidFill>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43"/>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Browser" type="tx">
  <p:cSld name="TITLE_AND_BODY">
    <p:spTree>
      <p:nvGrpSpPr>
        <p:cNvPr id="1" name="Shape 144"/>
        <p:cNvGrpSpPr/>
        <p:nvPr/>
      </p:nvGrpSpPr>
      <p:grpSpPr>
        <a:xfrm>
          <a:off x="0" y="0"/>
          <a:ext cx="0" cy="0"/>
          <a:chOff x="0" y="0"/>
          <a:chExt cx="0" cy="0"/>
        </a:xfrm>
      </p:grpSpPr>
      <p:sp>
        <p:nvSpPr>
          <p:cNvPr id="145" name="Google Shape;145;p44"/>
          <p:cNvSpPr/>
          <p:nvPr/>
        </p:nvSpPr>
        <p:spPr>
          <a:xfrm>
            <a:off x="0" y="0"/>
            <a:ext cx="24384000" cy="1669600"/>
          </a:xfrm>
          <a:prstGeom prst="rect">
            <a:avLst/>
          </a:prstGeom>
          <a:solidFill>
            <a:srgbClr val="D1D5DA"/>
          </a:solidFill>
          <a:ln>
            <a:noFill/>
          </a:ln>
          <a:effectLst>
            <a:outerShdw dist="76891" dir="5400000" rotWithShape="0">
              <a:srgbClr val="000000">
                <a:alpha val="14120"/>
              </a:srgbClr>
            </a:outerShdw>
          </a:effectLst>
        </p:spPr>
        <p:txBody>
          <a:bodyPr spcFirstLastPara="1" wrap="square" lIns="71400" tIns="71400" rIns="71400" bIns="7140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2900" b="0" i="0" u="none" strike="noStrike" cap="none">
              <a:solidFill>
                <a:srgbClr val="FFFFFF"/>
              </a:solidFill>
              <a:latin typeface="Helvetica Neue"/>
              <a:ea typeface="Helvetica Neue"/>
              <a:cs typeface="Helvetica Neue"/>
              <a:sym typeface="Helvetica Neue"/>
            </a:endParaRPr>
          </a:p>
        </p:txBody>
      </p:sp>
      <p:sp>
        <p:nvSpPr>
          <p:cNvPr id="146" name="Google Shape;146;p44"/>
          <p:cNvSpPr/>
          <p:nvPr/>
        </p:nvSpPr>
        <p:spPr>
          <a:xfrm>
            <a:off x="2347216" y="262928"/>
            <a:ext cx="19689600" cy="1144000"/>
          </a:xfrm>
          <a:prstGeom prst="roundRect">
            <a:avLst>
              <a:gd name="adj" fmla="val 50000"/>
            </a:avLst>
          </a:prstGeom>
          <a:solidFill>
            <a:srgbClr val="FFFFFF"/>
          </a:solidFill>
          <a:ln>
            <a:noFill/>
          </a:ln>
        </p:spPr>
        <p:txBody>
          <a:bodyPr spcFirstLastPara="1" wrap="square" lIns="71400" tIns="71400" rIns="71400" bIns="7140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2900" b="0" i="0" u="none" strike="noStrike" cap="none">
              <a:solidFill>
                <a:srgbClr val="FFFFFF"/>
              </a:solidFill>
              <a:latin typeface="Helvetica Neue"/>
              <a:ea typeface="Helvetica Neue"/>
              <a:cs typeface="Helvetica Neue"/>
              <a:sym typeface="Helvetica Neue"/>
            </a:endParaRPr>
          </a:p>
        </p:txBody>
      </p:sp>
      <p:sp>
        <p:nvSpPr>
          <p:cNvPr id="147" name="Google Shape;147;p44"/>
          <p:cNvSpPr txBox="1">
            <a:spLocks noGrp="1"/>
          </p:cNvSpPr>
          <p:nvPr>
            <p:ph type="body" idx="1"/>
          </p:nvPr>
        </p:nvSpPr>
        <p:spPr>
          <a:xfrm>
            <a:off x="3319760" y="266701"/>
            <a:ext cx="17744800" cy="1143200"/>
          </a:xfrm>
          <a:prstGeom prst="rect">
            <a:avLst/>
          </a:prstGeom>
          <a:noFill/>
          <a:ln>
            <a:noFill/>
          </a:ln>
        </p:spPr>
        <p:txBody>
          <a:bodyPr spcFirstLastPara="1" wrap="square" lIns="19050" tIns="19050" rIns="19050" bIns="19050" anchor="ctr" anchorCtr="0">
            <a:noAutofit/>
          </a:bodyPr>
          <a:lstStyle>
            <a:lvl1pPr marL="1219215" lvl="0" indent="-914411" algn="ctr" rtl="0">
              <a:lnSpc>
                <a:spcPct val="100000"/>
              </a:lnSpc>
              <a:spcBef>
                <a:spcPts val="0"/>
              </a:spcBef>
              <a:spcAft>
                <a:spcPts val="0"/>
              </a:spcAft>
              <a:buClr>
                <a:srgbClr val="000000"/>
              </a:buClr>
              <a:buSzPts val="1800"/>
              <a:buFont typeface="Helvetica Neue"/>
              <a:buChar char="•"/>
              <a:defRPr sz="4800">
                <a:solidFill>
                  <a:srgbClr val="000000"/>
                </a:solidFill>
              </a:defRPr>
            </a:lvl1pPr>
            <a:lvl2pPr marL="2438430" lvl="1" indent="-914411" algn="ctr" rtl="0">
              <a:lnSpc>
                <a:spcPct val="100000"/>
              </a:lnSpc>
              <a:spcBef>
                <a:spcPts val="0"/>
              </a:spcBef>
              <a:spcAft>
                <a:spcPts val="0"/>
              </a:spcAft>
              <a:buClr>
                <a:srgbClr val="000000"/>
              </a:buClr>
              <a:buSzPts val="1800"/>
              <a:buFont typeface="Helvetica Neue"/>
              <a:buChar char="-"/>
              <a:defRPr sz="4800">
                <a:solidFill>
                  <a:srgbClr val="000000"/>
                </a:solidFill>
              </a:defRPr>
            </a:lvl2pPr>
            <a:lvl3pPr marL="3657646" lvl="2" indent="-914411" algn="ctr" rtl="0">
              <a:lnSpc>
                <a:spcPct val="100000"/>
              </a:lnSpc>
              <a:spcBef>
                <a:spcPts val="0"/>
              </a:spcBef>
              <a:spcAft>
                <a:spcPts val="0"/>
              </a:spcAft>
              <a:buClr>
                <a:srgbClr val="000000"/>
              </a:buClr>
              <a:buSzPts val="1800"/>
              <a:buFont typeface="Helvetica Neue"/>
              <a:buChar char="-"/>
              <a:defRPr sz="4800">
                <a:solidFill>
                  <a:srgbClr val="000000"/>
                </a:solidFill>
              </a:defRPr>
            </a:lvl3pPr>
            <a:lvl4pPr marL="4876861" lvl="3" indent="-914411" algn="ctr" rtl="0">
              <a:lnSpc>
                <a:spcPct val="100000"/>
              </a:lnSpc>
              <a:spcBef>
                <a:spcPts val="0"/>
              </a:spcBef>
              <a:spcAft>
                <a:spcPts val="0"/>
              </a:spcAft>
              <a:buClr>
                <a:srgbClr val="000000"/>
              </a:buClr>
              <a:buSzPts val="1800"/>
              <a:buFont typeface="Helvetica Neue"/>
              <a:buChar char="-"/>
              <a:defRPr sz="4800">
                <a:solidFill>
                  <a:srgbClr val="000000"/>
                </a:solidFill>
              </a:defRPr>
            </a:lvl4pPr>
            <a:lvl5pPr marL="6096076" lvl="4" indent="-914411" algn="ctr" rtl="0">
              <a:lnSpc>
                <a:spcPct val="100000"/>
              </a:lnSpc>
              <a:spcBef>
                <a:spcPts val="0"/>
              </a:spcBef>
              <a:spcAft>
                <a:spcPts val="0"/>
              </a:spcAft>
              <a:buClr>
                <a:srgbClr val="000000"/>
              </a:buClr>
              <a:buSzPts val="1800"/>
              <a:buFont typeface="Helvetica Neue"/>
              <a:buChar char="-"/>
              <a:defRPr sz="4800">
                <a:solidFill>
                  <a:srgbClr val="000000"/>
                </a:solidFill>
              </a:defRPr>
            </a:lvl5pPr>
            <a:lvl6pPr marL="7315291" lvl="5" indent="-914411" algn="ctr" rtl="0">
              <a:lnSpc>
                <a:spcPct val="110000"/>
              </a:lnSpc>
              <a:spcBef>
                <a:spcPts val="0"/>
              </a:spcBef>
              <a:spcAft>
                <a:spcPts val="0"/>
              </a:spcAft>
              <a:buClr>
                <a:srgbClr val="FFFFFF"/>
              </a:buClr>
              <a:buSzPts val="1800"/>
              <a:buChar char="-"/>
              <a:defRPr sz="4800"/>
            </a:lvl6pPr>
            <a:lvl7pPr marL="8534507" lvl="6" indent="-914411" algn="ctr" rtl="0">
              <a:lnSpc>
                <a:spcPct val="110000"/>
              </a:lnSpc>
              <a:spcBef>
                <a:spcPts val="0"/>
              </a:spcBef>
              <a:spcAft>
                <a:spcPts val="0"/>
              </a:spcAft>
              <a:buClr>
                <a:srgbClr val="FFFFFF"/>
              </a:buClr>
              <a:buSzPts val="1800"/>
              <a:buChar char="-"/>
              <a:defRPr sz="4800"/>
            </a:lvl7pPr>
            <a:lvl8pPr marL="9753722" lvl="7" indent="-914411" algn="ctr" rtl="0">
              <a:lnSpc>
                <a:spcPct val="110000"/>
              </a:lnSpc>
              <a:spcBef>
                <a:spcPts val="0"/>
              </a:spcBef>
              <a:spcAft>
                <a:spcPts val="0"/>
              </a:spcAft>
              <a:buClr>
                <a:srgbClr val="FFFFFF"/>
              </a:buClr>
              <a:buSzPts val="1800"/>
              <a:buChar char="-"/>
              <a:defRPr sz="4800"/>
            </a:lvl8pPr>
            <a:lvl9pPr marL="10972937" lvl="8" indent="-914411" algn="ctr" rtl="0">
              <a:lnSpc>
                <a:spcPct val="110000"/>
              </a:lnSpc>
              <a:spcBef>
                <a:spcPts val="0"/>
              </a:spcBef>
              <a:spcAft>
                <a:spcPts val="0"/>
              </a:spcAft>
              <a:buClr>
                <a:srgbClr val="FFFFFF"/>
              </a:buClr>
              <a:buSzPts val="1800"/>
              <a:buChar char="-"/>
              <a:defRPr sz="4800"/>
            </a:lvl9pPr>
          </a:lstStyle>
          <a:p>
            <a:endParaRPr/>
          </a:p>
        </p:txBody>
      </p:sp>
      <p:sp>
        <p:nvSpPr>
          <p:cNvPr id="148" name="Google Shape;148;p44"/>
          <p:cNvSpPr/>
          <p:nvPr/>
        </p:nvSpPr>
        <p:spPr>
          <a:xfrm>
            <a:off x="0" y="13372141"/>
            <a:ext cx="24384000" cy="344000"/>
          </a:xfrm>
          <a:prstGeom prst="rect">
            <a:avLst/>
          </a:prstGeom>
          <a:solidFill>
            <a:srgbClr val="D1D5DA"/>
          </a:solidFill>
          <a:ln>
            <a:noFill/>
          </a:ln>
        </p:spPr>
        <p:txBody>
          <a:bodyPr spcFirstLastPara="1" wrap="square" lIns="71400" tIns="71400" rIns="71400" bIns="7140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2900" b="0" i="0" u="none" strike="noStrike" cap="none">
              <a:solidFill>
                <a:srgbClr val="FFFFFF"/>
              </a:solidFill>
              <a:latin typeface="Helvetica Neue"/>
              <a:ea typeface="Helvetica Neue"/>
              <a:cs typeface="Helvetica Neue"/>
              <a:sym typeface="Helvetica Neue"/>
            </a:endParaRPr>
          </a:p>
        </p:txBody>
      </p:sp>
      <p:sp>
        <p:nvSpPr>
          <p:cNvPr id="149" name="Google Shape;149;p44"/>
          <p:cNvSpPr/>
          <p:nvPr/>
        </p:nvSpPr>
        <p:spPr>
          <a:xfrm>
            <a:off x="0" y="13665629"/>
            <a:ext cx="24384000" cy="50400"/>
          </a:xfrm>
          <a:prstGeom prst="rect">
            <a:avLst/>
          </a:prstGeom>
          <a:solidFill>
            <a:srgbClr val="959DA5"/>
          </a:solidFill>
          <a:ln>
            <a:noFill/>
          </a:ln>
        </p:spPr>
        <p:txBody>
          <a:bodyPr spcFirstLastPara="1" wrap="square" lIns="71400" tIns="71400" rIns="71400" bIns="7140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2900" b="0" i="0" u="none" strike="noStrike" cap="none">
              <a:solidFill>
                <a:srgbClr val="FFFFFF"/>
              </a:solidFill>
              <a:latin typeface="Helvetica Neue"/>
              <a:ea typeface="Helvetica Neue"/>
              <a:cs typeface="Helvetica Neue"/>
              <a:sym typeface="Helvetica Neue"/>
            </a:endParaRPr>
          </a:p>
        </p:txBody>
      </p:sp>
      <p:sp>
        <p:nvSpPr>
          <p:cNvPr id="150" name="Google Shape;150;p44"/>
          <p:cNvSpPr/>
          <p:nvPr/>
        </p:nvSpPr>
        <p:spPr>
          <a:xfrm>
            <a:off x="20919016" y="498579"/>
            <a:ext cx="707200" cy="672000"/>
          </a:xfrm>
          <a:prstGeom prst="star5">
            <a:avLst>
              <a:gd name="adj" fmla="val 24733"/>
              <a:gd name="hf" fmla="val 105146"/>
              <a:gd name="vf" fmla="val 110557"/>
            </a:avLst>
          </a:prstGeom>
          <a:solidFill>
            <a:srgbClr val="3184FF"/>
          </a:solidFill>
          <a:ln>
            <a:noFill/>
          </a:ln>
        </p:spPr>
        <p:txBody>
          <a:bodyPr spcFirstLastPara="1" wrap="square" lIns="71400" tIns="71400" rIns="71400" bIns="7140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2900" b="0" i="0" u="none" strike="noStrike" cap="none">
              <a:solidFill>
                <a:srgbClr val="FFFFFF"/>
              </a:solidFill>
              <a:latin typeface="Helvetica Neue"/>
              <a:ea typeface="Helvetica Neue"/>
              <a:cs typeface="Helvetica Neue"/>
              <a:sym typeface="Helvetica Neue"/>
            </a:endParaRPr>
          </a:p>
        </p:txBody>
      </p:sp>
      <p:sp>
        <p:nvSpPr>
          <p:cNvPr id="151" name="Google Shape;151;p44"/>
          <p:cNvSpPr txBox="1">
            <a:spLocks noGrp="1"/>
          </p:cNvSpPr>
          <p:nvPr>
            <p:ph type="sldNum" idx="12"/>
          </p:nvPr>
        </p:nvSpPr>
        <p:spPr>
          <a:xfrm>
            <a:off x="11959032" y="13081000"/>
            <a:ext cx="453600" cy="460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sz="3700">
              <a:solidFill>
                <a:srgbClr val="000000"/>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Section Title - White">
  <p:cSld name="Section Title - White">
    <p:bg>
      <p:bgPr>
        <a:solidFill>
          <a:srgbClr val="F6F8FA"/>
        </a:solidFill>
        <a:effectLst/>
      </p:bgPr>
    </p:bg>
    <p:spTree>
      <p:nvGrpSpPr>
        <p:cNvPr id="1" name="Shape 152"/>
        <p:cNvGrpSpPr/>
        <p:nvPr/>
      </p:nvGrpSpPr>
      <p:grpSpPr>
        <a:xfrm>
          <a:off x="0" y="0"/>
          <a:ext cx="0" cy="0"/>
          <a:chOff x="0" y="0"/>
          <a:chExt cx="0" cy="0"/>
        </a:xfrm>
      </p:grpSpPr>
      <p:sp>
        <p:nvSpPr>
          <p:cNvPr id="153" name="Google Shape;153;p45"/>
          <p:cNvSpPr txBox="1">
            <a:spLocks noGrp="1"/>
          </p:cNvSpPr>
          <p:nvPr>
            <p:ph type="title"/>
          </p:nvPr>
        </p:nvSpPr>
        <p:spPr>
          <a:xfrm>
            <a:off x="1016000" y="1016000"/>
            <a:ext cx="22352000" cy="11684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800"/>
              <a:buFont typeface="Helvetica Neue"/>
              <a:buNone/>
              <a:defRPr>
                <a:solidFill>
                  <a:srgbClr val="24292E"/>
                </a:solidFill>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pic>
        <p:nvPicPr>
          <p:cNvPr id="154" name="Google Shape;154;p45"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55" name="Google Shape;155;p45"/>
          <p:cNvSpPr txBox="1">
            <a:spLocks noGrp="1"/>
          </p:cNvSpPr>
          <p:nvPr>
            <p:ph type="sldNum" idx="12"/>
          </p:nvPr>
        </p:nvSpPr>
        <p:spPr>
          <a:xfrm>
            <a:off x="11959032" y="13081000"/>
            <a:ext cx="453600" cy="460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sz="3700">
              <a:solidFill>
                <a:srgbClr val="000000"/>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Blank Light">
  <p:cSld name="Blank Light">
    <p:bg>
      <p:bgPr>
        <a:solidFill>
          <a:srgbClr val="F6F8FA"/>
        </a:solidFill>
        <a:effectLst/>
      </p:bgPr>
    </p:bg>
    <p:spTree>
      <p:nvGrpSpPr>
        <p:cNvPr id="1" name="Shape 156"/>
        <p:cNvGrpSpPr/>
        <p:nvPr/>
      </p:nvGrpSpPr>
      <p:grpSpPr>
        <a:xfrm>
          <a:off x="0" y="0"/>
          <a:ext cx="0" cy="0"/>
          <a:chOff x="0" y="0"/>
          <a:chExt cx="0" cy="0"/>
        </a:xfrm>
      </p:grpSpPr>
      <p:sp>
        <p:nvSpPr>
          <p:cNvPr id="157" name="Google Shape;157;p46"/>
          <p:cNvSpPr txBox="1">
            <a:spLocks noGrp="1"/>
          </p:cNvSpPr>
          <p:nvPr>
            <p:ph type="sldNum" idx="12"/>
          </p:nvPr>
        </p:nvSpPr>
        <p:spPr>
          <a:xfrm>
            <a:off x="11959032" y="13081000"/>
            <a:ext cx="453600" cy="460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sz="3700">
              <a:solidFill>
                <a:srgbClr val="000000"/>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8"/>
        <p:cNvGrpSpPr/>
        <p:nvPr/>
      </p:nvGrpSpPr>
      <p:grpSpPr>
        <a:xfrm>
          <a:off x="0" y="0"/>
          <a:ext cx="0" cy="0"/>
          <a:chOff x="0" y="0"/>
          <a:chExt cx="0" cy="0"/>
        </a:xfrm>
      </p:grpSpPr>
      <p:sp>
        <p:nvSpPr>
          <p:cNvPr id="159" name="Google Shape;159;p47"/>
          <p:cNvSpPr txBox="1">
            <a:spLocks noGrp="1"/>
          </p:cNvSpPr>
          <p:nvPr>
            <p:ph type="sldNum" idx="12"/>
          </p:nvPr>
        </p:nvSpPr>
        <p:spPr>
          <a:xfrm>
            <a:off x="23158253" y="12535517"/>
            <a:ext cx="898400" cy="848800"/>
          </a:xfrm>
          <a:prstGeom prst="rect">
            <a:avLst/>
          </a:prstGeom>
          <a:noFill/>
          <a:ln>
            <a:noFill/>
          </a:ln>
        </p:spPr>
        <p:txBody>
          <a:bodyPr spcFirstLastPara="1" wrap="square" lIns="91400" tIns="91400" rIns="91400" bIns="91400" anchor="ctr" anchorCtr="0">
            <a:noAutofit/>
          </a:bodyPr>
          <a:lstStyle>
            <a:lvl1pPr marL="0" lvl="0" indent="0" algn="r" rtl="0">
              <a:lnSpc>
                <a:spcPct val="100000"/>
              </a:lnSpc>
              <a:spcBef>
                <a:spcPts val="0"/>
              </a:spcBef>
              <a:spcAft>
                <a:spcPts val="0"/>
              </a:spcAft>
              <a:buClr>
                <a:srgbClr val="585858"/>
              </a:buClr>
              <a:buSzPts val="1000"/>
              <a:buFont typeface="Arial"/>
              <a:buNone/>
              <a:defRPr sz="2700">
                <a:solidFill>
                  <a:srgbClr val="585858"/>
                </a:solidFill>
              </a:defRPr>
            </a:lvl1pPr>
            <a:lvl2pPr marL="0" lvl="1" indent="0" algn="r" rtl="0">
              <a:lnSpc>
                <a:spcPct val="100000"/>
              </a:lnSpc>
              <a:spcBef>
                <a:spcPts val="0"/>
              </a:spcBef>
              <a:spcAft>
                <a:spcPts val="0"/>
              </a:spcAft>
              <a:buClr>
                <a:srgbClr val="585858"/>
              </a:buClr>
              <a:buSzPts val="1000"/>
              <a:buFont typeface="Arial"/>
              <a:buNone/>
              <a:defRPr sz="2700">
                <a:solidFill>
                  <a:srgbClr val="585858"/>
                </a:solidFill>
              </a:defRPr>
            </a:lvl2pPr>
            <a:lvl3pPr marL="0" lvl="2" indent="0" algn="r" rtl="0">
              <a:lnSpc>
                <a:spcPct val="100000"/>
              </a:lnSpc>
              <a:spcBef>
                <a:spcPts val="0"/>
              </a:spcBef>
              <a:spcAft>
                <a:spcPts val="0"/>
              </a:spcAft>
              <a:buClr>
                <a:srgbClr val="585858"/>
              </a:buClr>
              <a:buSzPts val="1000"/>
              <a:buFont typeface="Arial"/>
              <a:buNone/>
              <a:defRPr sz="2700">
                <a:solidFill>
                  <a:srgbClr val="585858"/>
                </a:solidFill>
              </a:defRPr>
            </a:lvl3pPr>
            <a:lvl4pPr marL="0" lvl="3" indent="0" algn="r" rtl="0">
              <a:lnSpc>
                <a:spcPct val="100000"/>
              </a:lnSpc>
              <a:spcBef>
                <a:spcPts val="0"/>
              </a:spcBef>
              <a:spcAft>
                <a:spcPts val="0"/>
              </a:spcAft>
              <a:buClr>
                <a:srgbClr val="585858"/>
              </a:buClr>
              <a:buSzPts val="1000"/>
              <a:buFont typeface="Arial"/>
              <a:buNone/>
              <a:defRPr sz="2700">
                <a:solidFill>
                  <a:srgbClr val="585858"/>
                </a:solidFill>
              </a:defRPr>
            </a:lvl4pPr>
            <a:lvl5pPr marL="0" lvl="4" indent="0" algn="r" rtl="0">
              <a:lnSpc>
                <a:spcPct val="100000"/>
              </a:lnSpc>
              <a:spcBef>
                <a:spcPts val="0"/>
              </a:spcBef>
              <a:spcAft>
                <a:spcPts val="0"/>
              </a:spcAft>
              <a:buClr>
                <a:srgbClr val="585858"/>
              </a:buClr>
              <a:buSzPts val="1000"/>
              <a:buFont typeface="Arial"/>
              <a:buNone/>
              <a:defRPr sz="2700">
                <a:solidFill>
                  <a:srgbClr val="585858"/>
                </a:solidFill>
              </a:defRPr>
            </a:lvl5pPr>
            <a:lvl6pPr marL="0" lvl="5" indent="0" algn="r" rtl="0">
              <a:lnSpc>
                <a:spcPct val="100000"/>
              </a:lnSpc>
              <a:spcBef>
                <a:spcPts val="0"/>
              </a:spcBef>
              <a:spcAft>
                <a:spcPts val="0"/>
              </a:spcAft>
              <a:buClr>
                <a:srgbClr val="585858"/>
              </a:buClr>
              <a:buSzPts val="1000"/>
              <a:buFont typeface="Arial"/>
              <a:buNone/>
              <a:defRPr sz="2700">
                <a:solidFill>
                  <a:srgbClr val="585858"/>
                </a:solidFill>
              </a:defRPr>
            </a:lvl6pPr>
            <a:lvl7pPr marL="0" lvl="6" indent="0" algn="r" rtl="0">
              <a:lnSpc>
                <a:spcPct val="100000"/>
              </a:lnSpc>
              <a:spcBef>
                <a:spcPts val="0"/>
              </a:spcBef>
              <a:spcAft>
                <a:spcPts val="0"/>
              </a:spcAft>
              <a:buClr>
                <a:srgbClr val="585858"/>
              </a:buClr>
              <a:buSzPts val="1000"/>
              <a:buFont typeface="Arial"/>
              <a:buNone/>
              <a:defRPr sz="2700">
                <a:solidFill>
                  <a:srgbClr val="585858"/>
                </a:solidFill>
              </a:defRPr>
            </a:lvl7pPr>
            <a:lvl8pPr marL="0" lvl="7" indent="0" algn="r" rtl="0">
              <a:lnSpc>
                <a:spcPct val="100000"/>
              </a:lnSpc>
              <a:spcBef>
                <a:spcPts val="0"/>
              </a:spcBef>
              <a:spcAft>
                <a:spcPts val="0"/>
              </a:spcAft>
              <a:buClr>
                <a:srgbClr val="585858"/>
              </a:buClr>
              <a:buSzPts val="1000"/>
              <a:buFont typeface="Arial"/>
              <a:buNone/>
              <a:defRPr sz="2700">
                <a:solidFill>
                  <a:srgbClr val="585858"/>
                </a:solidFill>
              </a:defRPr>
            </a:lvl8pPr>
            <a:lvl9pPr marL="0" lvl="8" indent="0" algn="r" rtl="0">
              <a:lnSpc>
                <a:spcPct val="100000"/>
              </a:lnSpc>
              <a:spcBef>
                <a:spcPts val="0"/>
              </a:spcBef>
              <a:spcAft>
                <a:spcPts val="0"/>
              </a:spcAft>
              <a:buClr>
                <a:srgbClr val="585858"/>
              </a:buClr>
              <a:buSzPts val="1000"/>
              <a:buFont typeface="Arial"/>
              <a:buNone/>
              <a:defRPr sz="2700">
                <a:solidFill>
                  <a:srgbClr val="585858"/>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sz="3700">
              <a:solidFill>
                <a:srgbClr val="000000"/>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160"/>
        <p:cNvGrpSpPr/>
        <p:nvPr/>
      </p:nvGrpSpPr>
      <p:grpSpPr>
        <a:xfrm>
          <a:off x="0" y="0"/>
          <a:ext cx="0" cy="0"/>
          <a:chOff x="0" y="0"/>
          <a:chExt cx="0" cy="0"/>
        </a:xfrm>
      </p:grpSpPr>
      <p:pic>
        <p:nvPicPr>
          <p:cNvPr id="161" name="Google Shape;161;p48" descr="Google Shape;1548;p233"/>
          <p:cNvPicPr preferRelativeResize="0"/>
          <p:nvPr/>
        </p:nvPicPr>
        <p:blipFill rotWithShape="1">
          <a:blip r:embed="rId2">
            <a:alphaModFix/>
          </a:blip>
          <a:srcRect/>
          <a:stretch/>
        </p:blipFill>
        <p:spPr>
          <a:xfrm rot="5400000">
            <a:off x="18577977" y="5885283"/>
            <a:ext cx="13716003" cy="1945429"/>
          </a:xfrm>
          <a:prstGeom prst="rect">
            <a:avLst/>
          </a:prstGeom>
          <a:noFill/>
          <a:ln>
            <a:noFill/>
          </a:ln>
        </p:spPr>
      </p:pic>
      <p:pic>
        <p:nvPicPr>
          <p:cNvPr id="162" name="Google Shape;162;p48" descr="Google Shape;1550;p233"/>
          <p:cNvPicPr preferRelativeResize="0"/>
          <p:nvPr/>
        </p:nvPicPr>
        <p:blipFill rotWithShape="1">
          <a:blip r:embed="rId3">
            <a:alphaModFix amt="18000"/>
          </a:blip>
          <a:srcRect/>
          <a:stretch/>
        </p:blipFill>
        <p:spPr>
          <a:xfrm>
            <a:off x="406400" y="12435218"/>
            <a:ext cx="896400" cy="874365"/>
          </a:xfrm>
          <a:prstGeom prst="rect">
            <a:avLst/>
          </a:prstGeom>
          <a:noFill/>
          <a:ln>
            <a:noFill/>
          </a:ln>
        </p:spPr>
      </p:pic>
      <p:sp>
        <p:nvSpPr>
          <p:cNvPr id="163" name="Google Shape;163;p48"/>
          <p:cNvSpPr txBox="1">
            <a:spLocks noGrp="1"/>
          </p:cNvSpPr>
          <p:nvPr>
            <p:ph type="sldNum" idx="12"/>
          </p:nvPr>
        </p:nvSpPr>
        <p:spPr>
          <a:xfrm>
            <a:off x="23157869" y="12535469"/>
            <a:ext cx="898400" cy="8488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ADADAD"/>
              </a:buClr>
              <a:buSzPts val="1000"/>
              <a:buFont typeface="Arial"/>
              <a:buNone/>
              <a:defRPr>
                <a:solidFill>
                  <a:srgbClr val="ADADAD"/>
                </a:solidFill>
              </a:defRPr>
            </a:lvl1pPr>
            <a:lvl2pPr marL="0" marR="0" lvl="1" indent="0" algn="r" rtl="0">
              <a:lnSpc>
                <a:spcPct val="100000"/>
              </a:lnSpc>
              <a:spcBef>
                <a:spcPts val="0"/>
              </a:spcBef>
              <a:spcAft>
                <a:spcPts val="0"/>
              </a:spcAft>
              <a:buClr>
                <a:srgbClr val="ADADAD"/>
              </a:buClr>
              <a:buSzPts val="1000"/>
              <a:buFont typeface="Arial"/>
              <a:buNone/>
              <a:defRPr>
                <a:solidFill>
                  <a:srgbClr val="ADADAD"/>
                </a:solidFill>
              </a:defRPr>
            </a:lvl2pPr>
            <a:lvl3pPr marL="0" marR="0" lvl="2" indent="0" algn="r" rtl="0">
              <a:lnSpc>
                <a:spcPct val="100000"/>
              </a:lnSpc>
              <a:spcBef>
                <a:spcPts val="0"/>
              </a:spcBef>
              <a:spcAft>
                <a:spcPts val="0"/>
              </a:spcAft>
              <a:buClr>
                <a:srgbClr val="ADADAD"/>
              </a:buClr>
              <a:buSzPts val="1000"/>
              <a:buFont typeface="Arial"/>
              <a:buNone/>
              <a:defRPr>
                <a:solidFill>
                  <a:srgbClr val="ADADAD"/>
                </a:solidFill>
              </a:defRPr>
            </a:lvl3pPr>
            <a:lvl4pPr marL="0" marR="0" lvl="3" indent="0" algn="r" rtl="0">
              <a:lnSpc>
                <a:spcPct val="100000"/>
              </a:lnSpc>
              <a:spcBef>
                <a:spcPts val="0"/>
              </a:spcBef>
              <a:spcAft>
                <a:spcPts val="0"/>
              </a:spcAft>
              <a:buClr>
                <a:srgbClr val="ADADAD"/>
              </a:buClr>
              <a:buSzPts val="1000"/>
              <a:buFont typeface="Arial"/>
              <a:buNone/>
              <a:defRPr>
                <a:solidFill>
                  <a:srgbClr val="ADADAD"/>
                </a:solidFill>
              </a:defRPr>
            </a:lvl4pPr>
            <a:lvl5pPr marL="0" marR="0" lvl="4" indent="0" algn="r" rtl="0">
              <a:lnSpc>
                <a:spcPct val="100000"/>
              </a:lnSpc>
              <a:spcBef>
                <a:spcPts val="0"/>
              </a:spcBef>
              <a:spcAft>
                <a:spcPts val="0"/>
              </a:spcAft>
              <a:buClr>
                <a:srgbClr val="ADADAD"/>
              </a:buClr>
              <a:buSzPts val="1000"/>
              <a:buFont typeface="Arial"/>
              <a:buNone/>
              <a:defRPr>
                <a:solidFill>
                  <a:srgbClr val="ADADAD"/>
                </a:solidFill>
              </a:defRPr>
            </a:lvl5pPr>
            <a:lvl6pPr marL="0" marR="0" lvl="5" indent="0" algn="r" rtl="0">
              <a:lnSpc>
                <a:spcPct val="100000"/>
              </a:lnSpc>
              <a:spcBef>
                <a:spcPts val="0"/>
              </a:spcBef>
              <a:spcAft>
                <a:spcPts val="0"/>
              </a:spcAft>
              <a:buClr>
                <a:srgbClr val="ADADAD"/>
              </a:buClr>
              <a:buSzPts val="1000"/>
              <a:buFont typeface="Arial"/>
              <a:buNone/>
              <a:defRPr>
                <a:solidFill>
                  <a:srgbClr val="ADADAD"/>
                </a:solidFill>
              </a:defRPr>
            </a:lvl6pPr>
            <a:lvl7pPr marL="0" marR="0" lvl="6" indent="0" algn="r" rtl="0">
              <a:lnSpc>
                <a:spcPct val="100000"/>
              </a:lnSpc>
              <a:spcBef>
                <a:spcPts val="0"/>
              </a:spcBef>
              <a:spcAft>
                <a:spcPts val="0"/>
              </a:spcAft>
              <a:buClr>
                <a:srgbClr val="ADADAD"/>
              </a:buClr>
              <a:buSzPts val="1000"/>
              <a:buFont typeface="Arial"/>
              <a:buNone/>
              <a:defRPr>
                <a:solidFill>
                  <a:srgbClr val="ADADAD"/>
                </a:solidFill>
              </a:defRPr>
            </a:lvl7pPr>
            <a:lvl8pPr marL="0" marR="0" lvl="7" indent="0" algn="r" rtl="0">
              <a:lnSpc>
                <a:spcPct val="100000"/>
              </a:lnSpc>
              <a:spcBef>
                <a:spcPts val="0"/>
              </a:spcBef>
              <a:spcAft>
                <a:spcPts val="0"/>
              </a:spcAft>
              <a:buClr>
                <a:srgbClr val="ADADAD"/>
              </a:buClr>
              <a:buSzPts val="1000"/>
              <a:buFont typeface="Arial"/>
              <a:buNone/>
              <a:defRPr>
                <a:solidFill>
                  <a:srgbClr val="ADADAD"/>
                </a:solidFill>
              </a:defRPr>
            </a:lvl8pPr>
            <a:lvl9pPr marL="0" marR="0" lvl="8" indent="0" algn="r" rtl="0">
              <a:lnSpc>
                <a:spcPct val="100000"/>
              </a:lnSpc>
              <a:spcBef>
                <a:spcPts val="0"/>
              </a:spcBef>
              <a:spcAft>
                <a:spcPts val="0"/>
              </a:spcAft>
              <a:buClr>
                <a:srgbClr val="ADADAD"/>
              </a:buClr>
              <a:buSzPts val="1000"/>
              <a:buFont typeface="Arial"/>
              <a:buNone/>
              <a:defRPr>
                <a:solidFill>
                  <a:srgbClr val="ADADAD"/>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cons - 1">
    <p:spTree>
      <p:nvGrpSpPr>
        <p:cNvPr id="1" name=""/>
        <p:cNvGrpSpPr/>
        <p:nvPr/>
      </p:nvGrpSpPr>
      <p:grpSpPr>
        <a:xfrm>
          <a:off x="0" y="0"/>
          <a:ext cx="0" cy="0"/>
          <a:chOff x="0" y="0"/>
          <a:chExt cx="0" cy="0"/>
        </a:xfrm>
      </p:grpSpPr>
      <p:sp>
        <p:nvSpPr>
          <p:cNvPr id="192" name="Developer"/>
          <p:cNvSpPr txBox="1">
            <a:spLocks noGrp="1"/>
          </p:cNvSpPr>
          <p:nvPr>
            <p:ph type="body" sz="quarter" idx="13"/>
          </p:nvPr>
        </p:nvSpPr>
        <p:spPr>
          <a:xfrm>
            <a:off x="10287000" y="8449111"/>
            <a:ext cx="3810000"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193" name="Image"/>
          <p:cNvSpPr>
            <a:spLocks noGrp="1"/>
          </p:cNvSpPr>
          <p:nvPr>
            <p:ph type="pic" sz="quarter" idx="14"/>
          </p:nvPr>
        </p:nvSpPr>
        <p:spPr>
          <a:xfrm>
            <a:off x="10287000" y="4373118"/>
            <a:ext cx="3810000" cy="3810001"/>
          </a:xfrm>
          <a:prstGeom prst="rect">
            <a:avLst/>
          </a:prstGeom>
        </p:spPr>
        <p:txBody>
          <a:bodyPr lIns="91439" tIns="45719" rIns="91439" bIns="45719" anchor="t">
            <a:noAutofit/>
          </a:bodyPr>
          <a:lstStyle/>
          <a:p>
            <a:r>
              <a:rPr lang="en-US"/>
              <a:t>Click icon to add picture</a:t>
            </a:r>
            <a:endParaRPr/>
          </a:p>
        </p:txBody>
      </p:sp>
      <p:sp>
        <p:nvSpPr>
          <p:cNvPr id="197"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F4CA138F-059A-7E43-BD3B-B3A8CF8347DE}"/>
              </a:ext>
            </a:extLst>
          </p:cNvPr>
          <p:cNvSpPr>
            <a:spLocks noGrp="1"/>
          </p:cNvSpPr>
          <p:nvPr>
            <p:ph type="ftr" sz="quarter" idx="15"/>
          </p:nvPr>
        </p:nvSpPr>
        <p:spPr/>
        <p:txBody>
          <a:bodyPr/>
          <a:lstStyle/>
          <a:p>
            <a:r>
              <a:rPr lang="en-US"/>
              <a:t>GitHub</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4"/>
        <p:cNvGrpSpPr/>
        <p:nvPr/>
      </p:nvGrpSpPr>
      <p:grpSpPr>
        <a:xfrm>
          <a:off x="0" y="0"/>
          <a:ext cx="0" cy="0"/>
          <a:chOff x="0" y="0"/>
          <a:chExt cx="0" cy="0"/>
        </a:xfrm>
      </p:grpSpPr>
      <p:sp>
        <p:nvSpPr>
          <p:cNvPr id="165" name="Google Shape;165;p49"/>
          <p:cNvSpPr txBox="1">
            <a:spLocks noGrp="1"/>
          </p:cNvSpPr>
          <p:nvPr>
            <p:ph type="title"/>
          </p:nvPr>
        </p:nvSpPr>
        <p:spPr>
          <a:xfrm>
            <a:off x="831200" y="1186733"/>
            <a:ext cx="22721600" cy="1527200"/>
          </a:xfrm>
          <a:prstGeom prst="rect">
            <a:avLst/>
          </a:prstGeom>
        </p:spPr>
        <p:txBody>
          <a:bodyPr spcFirstLastPara="1" wrap="square" lIns="19050" tIns="19050" rIns="19050" bIns="19050" anchor="b" anchorCtr="0">
            <a:noAutofit/>
          </a:bodyPr>
          <a:lstStyle>
            <a:lvl1pPr lvl="0" rtl="0">
              <a:spcBef>
                <a:spcPts val="0"/>
              </a:spcBef>
              <a:spcAft>
                <a:spcPts val="0"/>
              </a:spcAft>
              <a:buSzPts val="5400"/>
              <a:buNone/>
              <a:defRPr/>
            </a:lvl1pPr>
            <a:lvl2pPr lvl="1" rtl="0">
              <a:spcBef>
                <a:spcPts val="0"/>
              </a:spcBef>
              <a:spcAft>
                <a:spcPts val="0"/>
              </a:spcAft>
              <a:buSzPts val="5400"/>
              <a:buNone/>
              <a:defRPr/>
            </a:lvl2pPr>
            <a:lvl3pPr lvl="2" rtl="0">
              <a:spcBef>
                <a:spcPts val="0"/>
              </a:spcBef>
              <a:spcAft>
                <a:spcPts val="0"/>
              </a:spcAft>
              <a:buSzPts val="5400"/>
              <a:buNone/>
              <a:defRPr/>
            </a:lvl3pPr>
            <a:lvl4pPr lvl="3" rtl="0">
              <a:spcBef>
                <a:spcPts val="0"/>
              </a:spcBef>
              <a:spcAft>
                <a:spcPts val="0"/>
              </a:spcAft>
              <a:buSzPts val="5400"/>
              <a:buNone/>
              <a:defRPr/>
            </a:lvl4pPr>
            <a:lvl5pPr lvl="4" rtl="0">
              <a:spcBef>
                <a:spcPts val="0"/>
              </a:spcBef>
              <a:spcAft>
                <a:spcPts val="0"/>
              </a:spcAft>
              <a:buSzPts val="5400"/>
              <a:buNone/>
              <a:defRPr/>
            </a:lvl5pPr>
            <a:lvl6pPr lvl="5" rtl="0">
              <a:spcBef>
                <a:spcPts val="0"/>
              </a:spcBef>
              <a:spcAft>
                <a:spcPts val="0"/>
              </a:spcAft>
              <a:buSzPts val="5400"/>
              <a:buNone/>
              <a:defRPr/>
            </a:lvl6pPr>
            <a:lvl7pPr lvl="6" rtl="0">
              <a:spcBef>
                <a:spcPts val="0"/>
              </a:spcBef>
              <a:spcAft>
                <a:spcPts val="0"/>
              </a:spcAft>
              <a:buSzPts val="5400"/>
              <a:buNone/>
              <a:defRPr/>
            </a:lvl7pPr>
            <a:lvl8pPr lvl="7" rtl="0">
              <a:spcBef>
                <a:spcPts val="0"/>
              </a:spcBef>
              <a:spcAft>
                <a:spcPts val="0"/>
              </a:spcAft>
              <a:buSzPts val="5400"/>
              <a:buNone/>
              <a:defRPr/>
            </a:lvl8pPr>
            <a:lvl9pPr lvl="8" rtl="0">
              <a:spcBef>
                <a:spcPts val="0"/>
              </a:spcBef>
              <a:spcAft>
                <a:spcPts val="0"/>
              </a:spcAft>
              <a:buSzPts val="5400"/>
              <a:buNone/>
              <a:defRPr/>
            </a:lvl9pPr>
          </a:lstStyle>
          <a:p>
            <a:endParaRPr/>
          </a:p>
        </p:txBody>
      </p:sp>
      <p:sp>
        <p:nvSpPr>
          <p:cNvPr id="166" name="Google Shape;166;p49"/>
          <p:cNvSpPr txBox="1">
            <a:spLocks noGrp="1"/>
          </p:cNvSpPr>
          <p:nvPr>
            <p:ph type="body" idx="1"/>
          </p:nvPr>
        </p:nvSpPr>
        <p:spPr>
          <a:xfrm>
            <a:off x="831200" y="3073267"/>
            <a:ext cx="22721600" cy="9110400"/>
          </a:xfrm>
          <a:prstGeom prst="rect">
            <a:avLst/>
          </a:prstGeom>
        </p:spPr>
        <p:txBody>
          <a:bodyPr spcFirstLastPara="1" wrap="square" lIns="19050" tIns="19050" rIns="19050" bIns="19050" anchor="ctr" anchorCtr="0">
            <a:noAutofit/>
          </a:bodyPr>
          <a:lstStyle>
            <a:lvl1pPr marL="1219215" lvl="0" indent="-1016013" rtl="0">
              <a:spcBef>
                <a:spcPts val="4000"/>
              </a:spcBef>
              <a:spcAft>
                <a:spcPts val="0"/>
              </a:spcAft>
              <a:buSzPts val="2400"/>
              <a:buChar char="•"/>
              <a:defRPr/>
            </a:lvl1pPr>
            <a:lvl2pPr marL="2438430" lvl="1" indent="-914411" rtl="0">
              <a:spcBef>
                <a:spcPts val="4000"/>
              </a:spcBef>
              <a:spcAft>
                <a:spcPts val="0"/>
              </a:spcAft>
              <a:buSzPts val="1800"/>
              <a:buChar char="-"/>
              <a:defRPr/>
            </a:lvl2pPr>
            <a:lvl3pPr marL="3657646" lvl="2" indent="-914411" rtl="0">
              <a:spcBef>
                <a:spcPts val="4000"/>
              </a:spcBef>
              <a:spcAft>
                <a:spcPts val="0"/>
              </a:spcAft>
              <a:buSzPts val="1800"/>
              <a:buChar char="-"/>
              <a:defRPr/>
            </a:lvl3pPr>
            <a:lvl4pPr marL="4876861" lvl="3" indent="-914411" rtl="0">
              <a:spcBef>
                <a:spcPts val="4000"/>
              </a:spcBef>
              <a:spcAft>
                <a:spcPts val="0"/>
              </a:spcAft>
              <a:buSzPts val="1800"/>
              <a:buChar char="-"/>
              <a:defRPr/>
            </a:lvl4pPr>
            <a:lvl5pPr marL="6096076" lvl="4" indent="-914411" rtl="0">
              <a:spcBef>
                <a:spcPts val="4000"/>
              </a:spcBef>
              <a:spcAft>
                <a:spcPts val="0"/>
              </a:spcAft>
              <a:buSzPts val="1800"/>
              <a:buChar char="-"/>
              <a:defRPr/>
            </a:lvl5pPr>
            <a:lvl6pPr marL="7315291" lvl="5" indent="-914411" rtl="0">
              <a:spcBef>
                <a:spcPts val="4000"/>
              </a:spcBef>
              <a:spcAft>
                <a:spcPts val="0"/>
              </a:spcAft>
              <a:buSzPts val="1800"/>
              <a:buChar char="-"/>
              <a:defRPr/>
            </a:lvl6pPr>
            <a:lvl7pPr marL="8534507" lvl="6" indent="-914411" rtl="0">
              <a:spcBef>
                <a:spcPts val="4000"/>
              </a:spcBef>
              <a:spcAft>
                <a:spcPts val="0"/>
              </a:spcAft>
              <a:buSzPts val="1800"/>
              <a:buChar char="-"/>
              <a:defRPr/>
            </a:lvl7pPr>
            <a:lvl8pPr marL="9753722" lvl="7" indent="-914411" rtl="0">
              <a:spcBef>
                <a:spcPts val="4000"/>
              </a:spcBef>
              <a:spcAft>
                <a:spcPts val="0"/>
              </a:spcAft>
              <a:buSzPts val="1800"/>
              <a:buChar char="-"/>
              <a:defRPr/>
            </a:lvl8pPr>
            <a:lvl9pPr marL="10972937" lvl="8" indent="-914411" rtl="0">
              <a:spcBef>
                <a:spcPts val="4000"/>
              </a:spcBef>
              <a:spcAft>
                <a:spcPts val="0"/>
              </a:spcAft>
              <a:buSzPts val="1800"/>
              <a:buChar char="-"/>
              <a:defRPr/>
            </a:lvl9pPr>
          </a:lstStyle>
          <a:p>
            <a:endParaRPr/>
          </a:p>
        </p:txBody>
      </p:sp>
      <p:sp>
        <p:nvSpPr>
          <p:cNvPr id="167" name="Google Shape;167;p49"/>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3">
  <p:cSld name="TITLE_AND_BODY_2">
    <p:bg>
      <p:bgPr>
        <a:solidFill>
          <a:srgbClr val="000000"/>
        </a:solidFill>
        <a:effectLst/>
      </p:bgPr>
    </p:bg>
    <p:spTree>
      <p:nvGrpSpPr>
        <p:cNvPr id="1" name="Shape 168"/>
        <p:cNvGrpSpPr/>
        <p:nvPr/>
      </p:nvGrpSpPr>
      <p:grpSpPr>
        <a:xfrm>
          <a:off x="0" y="0"/>
          <a:ext cx="0" cy="0"/>
          <a:chOff x="0" y="0"/>
          <a:chExt cx="0" cy="0"/>
        </a:xfrm>
      </p:grpSpPr>
      <p:sp>
        <p:nvSpPr>
          <p:cNvPr id="169" name="Google Shape;169;p50"/>
          <p:cNvSpPr txBox="1">
            <a:spLocks noGrp="1"/>
          </p:cNvSpPr>
          <p:nvPr>
            <p:ph type="sldNum" idx="12"/>
          </p:nvPr>
        </p:nvSpPr>
        <p:spPr>
          <a:xfrm>
            <a:off x="11954104" y="13073061"/>
            <a:ext cx="466400" cy="4776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800"/>
              <a:buFont typeface="Helvetica Neue Light"/>
              <a:buNone/>
              <a:defRPr sz="2100"/>
            </a:lvl1pPr>
            <a:lvl2pPr marL="0" marR="0" lvl="1" indent="0" algn="ctr" rtl="0">
              <a:lnSpc>
                <a:spcPct val="100000"/>
              </a:lnSpc>
              <a:spcBef>
                <a:spcPts val="0"/>
              </a:spcBef>
              <a:spcAft>
                <a:spcPts val="0"/>
              </a:spcAft>
              <a:buClr>
                <a:srgbClr val="FFFFFF"/>
              </a:buClr>
              <a:buSzPts val="800"/>
              <a:buFont typeface="Helvetica Neue Light"/>
              <a:buNone/>
              <a:defRPr sz="2100"/>
            </a:lvl2pPr>
            <a:lvl3pPr marL="0" marR="0" lvl="2" indent="0" algn="ctr" rtl="0">
              <a:lnSpc>
                <a:spcPct val="100000"/>
              </a:lnSpc>
              <a:spcBef>
                <a:spcPts val="0"/>
              </a:spcBef>
              <a:spcAft>
                <a:spcPts val="0"/>
              </a:spcAft>
              <a:buClr>
                <a:srgbClr val="FFFFFF"/>
              </a:buClr>
              <a:buSzPts val="800"/>
              <a:buFont typeface="Helvetica Neue Light"/>
              <a:buNone/>
              <a:defRPr sz="2100"/>
            </a:lvl3pPr>
            <a:lvl4pPr marL="0" marR="0" lvl="3" indent="0" algn="ctr" rtl="0">
              <a:lnSpc>
                <a:spcPct val="100000"/>
              </a:lnSpc>
              <a:spcBef>
                <a:spcPts val="0"/>
              </a:spcBef>
              <a:spcAft>
                <a:spcPts val="0"/>
              </a:spcAft>
              <a:buClr>
                <a:srgbClr val="FFFFFF"/>
              </a:buClr>
              <a:buSzPts val="800"/>
              <a:buFont typeface="Helvetica Neue Light"/>
              <a:buNone/>
              <a:defRPr sz="2100"/>
            </a:lvl4pPr>
            <a:lvl5pPr marL="0" marR="0" lvl="4" indent="0" algn="ctr" rtl="0">
              <a:lnSpc>
                <a:spcPct val="100000"/>
              </a:lnSpc>
              <a:spcBef>
                <a:spcPts val="0"/>
              </a:spcBef>
              <a:spcAft>
                <a:spcPts val="0"/>
              </a:spcAft>
              <a:buClr>
                <a:srgbClr val="FFFFFF"/>
              </a:buClr>
              <a:buSzPts val="800"/>
              <a:buFont typeface="Helvetica Neue Light"/>
              <a:buNone/>
              <a:defRPr sz="2100"/>
            </a:lvl5pPr>
            <a:lvl6pPr marL="0" marR="0" lvl="5" indent="0" algn="ctr" rtl="0">
              <a:lnSpc>
                <a:spcPct val="100000"/>
              </a:lnSpc>
              <a:spcBef>
                <a:spcPts val="0"/>
              </a:spcBef>
              <a:spcAft>
                <a:spcPts val="0"/>
              </a:spcAft>
              <a:buClr>
                <a:srgbClr val="FFFFFF"/>
              </a:buClr>
              <a:buSzPts val="800"/>
              <a:buFont typeface="Helvetica Neue Light"/>
              <a:buNone/>
              <a:defRPr sz="2100"/>
            </a:lvl6pPr>
            <a:lvl7pPr marL="0" marR="0" lvl="6" indent="0" algn="ctr" rtl="0">
              <a:lnSpc>
                <a:spcPct val="100000"/>
              </a:lnSpc>
              <a:spcBef>
                <a:spcPts val="0"/>
              </a:spcBef>
              <a:spcAft>
                <a:spcPts val="0"/>
              </a:spcAft>
              <a:buClr>
                <a:srgbClr val="FFFFFF"/>
              </a:buClr>
              <a:buSzPts val="800"/>
              <a:buFont typeface="Helvetica Neue Light"/>
              <a:buNone/>
              <a:defRPr sz="2100"/>
            </a:lvl7pPr>
            <a:lvl8pPr marL="0" marR="0" lvl="7" indent="0" algn="ctr" rtl="0">
              <a:lnSpc>
                <a:spcPct val="100000"/>
              </a:lnSpc>
              <a:spcBef>
                <a:spcPts val="0"/>
              </a:spcBef>
              <a:spcAft>
                <a:spcPts val="0"/>
              </a:spcAft>
              <a:buClr>
                <a:srgbClr val="FFFFFF"/>
              </a:buClr>
              <a:buSzPts val="800"/>
              <a:buFont typeface="Helvetica Neue Light"/>
              <a:buNone/>
              <a:defRPr sz="2100"/>
            </a:lvl8pPr>
            <a:lvl9pPr marL="0" marR="0" lvl="8" indent="0" algn="ctr" rtl="0">
              <a:lnSpc>
                <a:spcPct val="100000"/>
              </a:lnSpc>
              <a:spcBef>
                <a:spcPts val="0"/>
              </a:spcBef>
              <a:spcAft>
                <a:spcPts val="0"/>
              </a:spcAft>
              <a:buClr>
                <a:srgbClr val="FFFFFF"/>
              </a:buClr>
              <a:buSzPts val="800"/>
              <a:buFont typeface="Helvetica Neue Light"/>
              <a:buNone/>
              <a:defRPr sz="2100"/>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sz="370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Mark on dark">
  <p:cSld name="TITLE_AND_BODY_1_1">
    <p:bg>
      <p:bgPr>
        <a:solidFill>
          <a:srgbClr val="F6F8FA"/>
        </a:solidFill>
        <a:effectLst/>
      </p:bgPr>
    </p:bg>
    <p:spTree>
      <p:nvGrpSpPr>
        <p:cNvPr id="1" name="Shape 170"/>
        <p:cNvGrpSpPr/>
        <p:nvPr/>
      </p:nvGrpSpPr>
      <p:grpSpPr>
        <a:xfrm>
          <a:off x="0" y="0"/>
          <a:ext cx="0" cy="0"/>
          <a:chOff x="0" y="0"/>
          <a:chExt cx="0" cy="0"/>
        </a:xfrm>
      </p:grpSpPr>
      <p:pic>
        <p:nvPicPr>
          <p:cNvPr id="171" name="Google Shape;171;p51" descr="Image"/>
          <p:cNvPicPr preferRelativeResize="0"/>
          <p:nvPr/>
        </p:nvPicPr>
        <p:blipFill rotWithShape="1">
          <a:blip r:embed="rId2">
            <a:alphaModFix/>
          </a:blip>
          <a:srcRect/>
          <a:stretch/>
        </p:blipFill>
        <p:spPr>
          <a:xfrm>
            <a:off x="8382000" y="3142073"/>
            <a:ext cx="7620000" cy="7431859"/>
          </a:xfrm>
          <a:prstGeom prst="rect">
            <a:avLst/>
          </a:prstGeom>
          <a:noFill/>
          <a:ln>
            <a:noFill/>
          </a:ln>
        </p:spPr>
      </p:pic>
      <p:sp>
        <p:nvSpPr>
          <p:cNvPr id="172" name="Google Shape;172;p51"/>
          <p:cNvSpPr txBox="1">
            <a:spLocks noGrp="1"/>
          </p:cNvSpPr>
          <p:nvPr>
            <p:ph type="sldNum" idx="12"/>
          </p:nvPr>
        </p:nvSpPr>
        <p:spPr>
          <a:xfrm>
            <a:off x="11985243" y="13081000"/>
            <a:ext cx="400800" cy="4696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Arial"/>
              <a:buNone/>
              <a:defRPr>
                <a:solidFill>
                  <a:srgbClr val="000000"/>
                </a:solidFill>
                <a:latin typeface="Arial"/>
                <a:ea typeface="Arial"/>
                <a:cs typeface="Arial"/>
                <a:sym typeface="Arial"/>
              </a:defRPr>
            </a:lvl1pPr>
            <a:lvl2pPr marL="0" lvl="1" indent="0" algn="ctr" rtl="0">
              <a:lnSpc>
                <a:spcPct val="100000"/>
              </a:lnSpc>
              <a:spcBef>
                <a:spcPts val="0"/>
              </a:spcBef>
              <a:spcAft>
                <a:spcPts val="0"/>
              </a:spcAft>
              <a:buClr>
                <a:srgbClr val="000000"/>
              </a:buClr>
              <a:buSzPts val="900"/>
              <a:buFont typeface="Arial"/>
              <a:buNone/>
              <a:defRPr>
                <a:solidFill>
                  <a:srgbClr val="000000"/>
                </a:solidFill>
                <a:latin typeface="Arial"/>
                <a:ea typeface="Arial"/>
                <a:cs typeface="Arial"/>
                <a:sym typeface="Arial"/>
              </a:defRPr>
            </a:lvl2pPr>
            <a:lvl3pPr marL="0" lvl="2" indent="0" algn="ctr" rtl="0">
              <a:lnSpc>
                <a:spcPct val="100000"/>
              </a:lnSpc>
              <a:spcBef>
                <a:spcPts val="0"/>
              </a:spcBef>
              <a:spcAft>
                <a:spcPts val="0"/>
              </a:spcAft>
              <a:buClr>
                <a:srgbClr val="000000"/>
              </a:buClr>
              <a:buSzPts val="900"/>
              <a:buFont typeface="Arial"/>
              <a:buNone/>
              <a:defRPr>
                <a:solidFill>
                  <a:srgbClr val="000000"/>
                </a:solidFill>
                <a:latin typeface="Arial"/>
                <a:ea typeface="Arial"/>
                <a:cs typeface="Arial"/>
                <a:sym typeface="Arial"/>
              </a:defRPr>
            </a:lvl3pPr>
            <a:lvl4pPr marL="0" lvl="3" indent="0" algn="ctr" rtl="0">
              <a:lnSpc>
                <a:spcPct val="100000"/>
              </a:lnSpc>
              <a:spcBef>
                <a:spcPts val="0"/>
              </a:spcBef>
              <a:spcAft>
                <a:spcPts val="0"/>
              </a:spcAft>
              <a:buClr>
                <a:srgbClr val="000000"/>
              </a:buClr>
              <a:buSzPts val="900"/>
              <a:buFont typeface="Arial"/>
              <a:buNone/>
              <a:defRPr>
                <a:solidFill>
                  <a:srgbClr val="000000"/>
                </a:solidFill>
                <a:latin typeface="Arial"/>
                <a:ea typeface="Arial"/>
                <a:cs typeface="Arial"/>
                <a:sym typeface="Arial"/>
              </a:defRPr>
            </a:lvl4pPr>
            <a:lvl5pPr marL="0" lvl="4" indent="0" algn="ctr" rtl="0">
              <a:lnSpc>
                <a:spcPct val="100000"/>
              </a:lnSpc>
              <a:spcBef>
                <a:spcPts val="0"/>
              </a:spcBef>
              <a:spcAft>
                <a:spcPts val="0"/>
              </a:spcAft>
              <a:buClr>
                <a:srgbClr val="000000"/>
              </a:buClr>
              <a:buSzPts val="900"/>
              <a:buFont typeface="Arial"/>
              <a:buNone/>
              <a:defRPr>
                <a:solidFill>
                  <a:srgbClr val="000000"/>
                </a:solidFill>
                <a:latin typeface="Arial"/>
                <a:ea typeface="Arial"/>
                <a:cs typeface="Arial"/>
                <a:sym typeface="Arial"/>
              </a:defRPr>
            </a:lvl5pPr>
            <a:lvl6pPr marL="0" lvl="5" indent="0" algn="ctr" rtl="0">
              <a:lnSpc>
                <a:spcPct val="100000"/>
              </a:lnSpc>
              <a:spcBef>
                <a:spcPts val="0"/>
              </a:spcBef>
              <a:spcAft>
                <a:spcPts val="0"/>
              </a:spcAft>
              <a:buClr>
                <a:srgbClr val="000000"/>
              </a:buClr>
              <a:buSzPts val="900"/>
              <a:buFont typeface="Arial"/>
              <a:buNone/>
              <a:defRPr>
                <a:solidFill>
                  <a:srgbClr val="000000"/>
                </a:solidFill>
                <a:latin typeface="Arial"/>
                <a:ea typeface="Arial"/>
                <a:cs typeface="Arial"/>
                <a:sym typeface="Arial"/>
              </a:defRPr>
            </a:lvl6pPr>
            <a:lvl7pPr marL="0" lvl="6" indent="0" algn="ctr" rtl="0">
              <a:lnSpc>
                <a:spcPct val="100000"/>
              </a:lnSpc>
              <a:spcBef>
                <a:spcPts val="0"/>
              </a:spcBef>
              <a:spcAft>
                <a:spcPts val="0"/>
              </a:spcAft>
              <a:buClr>
                <a:srgbClr val="000000"/>
              </a:buClr>
              <a:buSzPts val="900"/>
              <a:buFont typeface="Arial"/>
              <a:buNone/>
              <a:defRPr>
                <a:solidFill>
                  <a:srgbClr val="000000"/>
                </a:solidFill>
                <a:latin typeface="Arial"/>
                <a:ea typeface="Arial"/>
                <a:cs typeface="Arial"/>
                <a:sym typeface="Arial"/>
              </a:defRPr>
            </a:lvl7pPr>
            <a:lvl8pPr marL="0" lvl="7" indent="0" algn="ctr" rtl="0">
              <a:lnSpc>
                <a:spcPct val="100000"/>
              </a:lnSpc>
              <a:spcBef>
                <a:spcPts val="0"/>
              </a:spcBef>
              <a:spcAft>
                <a:spcPts val="0"/>
              </a:spcAft>
              <a:buClr>
                <a:srgbClr val="000000"/>
              </a:buClr>
              <a:buSzPts val="900"/>
              <a:buFont typeface="Arial"/>
              <a:buNone/>
              <a:defRPr>
                <a:solidFill>
                  <a:srgbClr val="000000"/>
                </a:solidFill>
                <a:latin typeface="Arial"/>
                <a:ea typeface="Arial"/>
                <a:cs typeface="Arial"/>
                <a:sym typeface="Arial"/>
              </a:defRPr>
            </a:lvl8pPr>
            <a:lvl9pPr marL="0" lvl="8" indent="0" algn="ctr" rtl="0">
              <a:lnSpc>
                <a:spcPct val="100000"/>
              </a:lnSpc>
              <a:spcBef>
                <a:spcPts val="0"/>
              </a:spcBef>
              <a:spcAft>
                <a:spcPts val="0"/>
              </a:spcAft>
              <a:buClr>
                <a:srgbClr val="000000"/>
              </a:buClr>
              <a:buSzPts val="900"/>
              <a:buFont typeface="Arial"/>
              <a:buNone/>
              <a:defRPr>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sz="2400" b="0" i="0" u="none" strike="noStrike" cap="non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Title - Top">
  <p:cSld name="Title - Top 2">
    <p:bg>
      <p:bgPr>
        <a:solidFill>
          <a:srgbClr val="F6F8FA"/>
        </a:solidFill>
        <a:effectLst/>
      </p:bgPr>
    </p:bg>
    <p:spTree>
      <p:nvGrpSpPr>
        <p:cNvPr id="1" name="Shape 173"/>
        <p:cNvGrpSpPr/>
        <p:nvPr/>
      </p:nvGrpSpPr>
      <p:grpSpPr>
        <a:xfrm>
          <a:off x="0" y="0"/>
          <a:ext cx="0" cy="0"/>
          <a:chOff x="0" y="0"/>
          <a:chExt cx="0" cy="0"/>
        </a:xfrm>
      </p:grpSpPr>
      <p:sp>
        <p:nvSpPr>
          <p:cNvPr id="174" name="Google Shape;174;p52"/>
          <p:cNvSpPr txBox="1">
            <a:spLocks noGrp="1"/>
          </p:cNvSpPr>
          <p:nvPr>
            <p:ph type="title"/>
          </p:nvPr>
        </p:nvSpPr>
        <p:spPr>
          <a:xfrm>
            <a:off x="1016000" y="609600"/>
            <a:ext cx="22352000" cy="1651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700"/>
              <a:buNone/>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
        <p:nvSpPr>
          <p:cNvPr id="175" name="Google Shape;175;p52"/>
          <p:cNvSpPr txBox="1">
            <a:spLocks noGrp="1"/>
          </p:cNvSpPr>
          <p:nvPr>
            <p:ph type="sldNum" idx="12"/>
          </p:nvPr>
        </p:nvSpPr>
        <p:spPr>
          <a:xfrm>
            <a:off x="11959032" y="13081000"/>
            <a:ext cx="453600" cy="460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sz="3700">
              <a:solidFill>
                <a:srgbClr val="000000"/>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76"/>
        <p:cNvGrpSpPr/>
        <p:nvPr/>
      </p:nvGrpSpPr>
      <p:grpSpPr>
        <a:xfrm>
          <a:off x="0" y="0"/>
          <a:ext cx="0" cy="0"/>
          <a:chOff x="0" y="0"/>
          <a:chExt cx="0" cy="0"/>
        </a:xfrm>
      </p:grpSpPr>
      <p:sp>
        <p:nvSpPr>
          <p:cNvPr id="177" name="Google Shape;177;p53"/>
          <p:cNvSpPr txBox="1">
            <a:spLocks noGrp="1"/>
          </p:cNvSpPr>
          <p:nvPr>
            <p:ph type="title"/>
          </p:nvPr>
        </p:nvSpPr>
        <p:spPr>
          <a:xfrm>
            <a:off x="831200" y="1186733"/>
            <a:ext cx="22721600" cy="1527200"/>
          </a:xfrm>
          <a:prstGeom prst="rect">
            <a:avLst/>
          </a:prstGeom>
        </p:spPr>
        <p:txBody>
          <a:bodyPr spcFirstLastPara="1" wrap="square" lIns="19050" tIns="19050" rIns="19050" bIns="19050" anchor="ctr" anchorCtr="0">
            <a:noAutofit/>
          </a:bodyPr>
          <a:lstStyle>
            <a:lvl1pPr lvl="0" rtl="0">
              <a:spcBef>
                <a:spcPts val="0"/>
              </a:spcBef>
              <a:spcAft>
                <a:spcPts val="0"/>
              </a:spcAft>
              <a:buSzPts val="5400"/>
              <a:buNone/>
              <a:defRPr/>
            </a:lvl1pPr>
            <a:lvl2pPr lvl="1" rtl="0">
              <a:spcBef>
                <a:spcPts val="0"/>
              </a:spcBef>
              <a:spcAft>
                <a:spcPts val="0"/>
              </a:spcAft>
              <a:buSzPts val="3600"/>
              <a:buNone/>
              <a:defRPr sz="9600"/>
            </a:lvl2pPr>
            <a:lvl3pPr lvl="2" rtl="0">
              <a:spcBef>
                <a:spcPts val="0"/>
              </a:spcBef>
              <a:spcAft>
                <a:spcPts val="0"/>
              </a:spcAft>
              <a:buSzPts val="3600"/>
              <a:buNone/>
              <a:defRPr sz="9600"/>
            </a:lvl3pPr>
            <a:lvl4pPr lvl="3" rtl="0">
              <a:spcBef>
                <a:spcPts val="0"/>
              </a:spcBef>
              <a:spcAft>
                <a:spcPts val="0"/>
              </a:spcAft>
              <a:buSzPts val="3600"/>
              <a:buNone/>
              <a:defRPr sz="9600"/>
            </a:lvl4pPr>
            <a:lvl5pPr lvl="4" rtl="0">
              <a:spcBef>
                <a:spcPts val="0"/>
              </a:spcBef>
              <a:spcAft>
                <a:spcPts val="0"/>
              </a:spcAft>
              <a:buSzPts val="3600"/>
              <a:buNone/>
              <a:defRPr sz="9600"/>
            </a:lvl5pPr>
            <a:lvl6pPr lvl="5" rtl="0">
              <a:spcBef>
                <a:spcPts val="0"/>
              </a:spcBef>
              <a:spcAft>
                <a:spcPts val="0"/>
              </a:spcAft>
              <a:buSzPts val="3600"/>
              <a:buNone/>
              <a:defRPr sz="9600"/>
            </a:lvl6pPr>
            <a:lvl7pPr lvl="6" rtl="0">
              <a:spcBef>
                <a:spcPts val="0"/>
              </a:spcBef>
              <a:spcAft>
                <a:spcPts val="0"/>
              </a:spcAft>
              <a:buSzPts val="3600"/>
              <a:buNone/>
              <a:defRPr sz="9600"/>
            </a:lvl7pPr>
            <a:lvl8pPr lvl="7" rtl="0">
              <a:spcBef>
                <a:spcPts val="0"/>
              </a:spcBef>
              <a:spcAft>
                <a:spcPts val="0"/>
              </a:spcAft>
              <a:buSzPts val="3600"/>
              <a:buNone/>
              <a:defRPr sz="9600"/>
            </a:lvl8pPr>
            <a:lvl9pPr lvl="8" rtl="0">
              <a:spcBef>
                <a:spcPts val="0"/>
              </a:spcBef>
              <a:spcAft>
                <a:spcPts val="0"/>
              </a:spcAft>
              <a:buSzPts val="3600"/>
              <a:buNone/>
              <a:defRPr sz="9600"/>
            </a:lvl9pPr>
          </a:lstStyle>
          <a:p>
            <a:endParaRPr/>
          </a:p>
        </p:txBody>
      </p:sp>
      <p:sp>
        <p:nvSpPr>
          <p:cNvPr id="178" name="Google Shape;178;p53"/>
          <p:cNvSpPr txBox="1">
            <a:spLocks noGrp="1"/>
          </p:cNvSpPr>
          <p:nvPr>
            <p:ph type="body" idx="1"/>
          </p:nvPr>
        </p:nvSpPr>
        <p:spPr>
          <a:xfrm>
            <a:off x="831200" y="3073267"/>
            <a:ext cx="22721600" cy="9110400"/>
          </a:xfrm>
          <a:prstGeom prst="rect">
            <a:avLst/>
          </a:prstGeom>
          <a:ln>
            <a:noFill/>
          </a:ln>
        </p:spPr>
        <p:txBody>
          <a:bodyPr spcFirstLastPara="1" wrap="square" lIns="19050" tIns="19050" rIns="19050" bIns="19050" anchor="ctr" anchorCtr="0">
            <a:noAutofit/>
          </a:bodyPr>
          <a:lstStyle>
            <a:lvl1pPr marL="1219215" lvl="0" indent="-1016013" rtl="0">
              <a:spcBef>
                <a:spcPts val="4000"/>
              </a:spcBef>
              <a:spcAft>
                <a:spcPts val="0"/>
              </a:spcAft>
              <a:buSzPts val="2400"/>
              <a:buChar char="●"/>
              <a:defRPr/>
            </a:lvl1pPr>
            <a:lvl2pPr marL="2438430" lvl="1" indent="-914411" rtl="0">
              <a:spcBef>
                <a:spcPts val="4000"/>
              </a:spcBef>
              <a:spcAft>
                <a:spcPts val="0"/>
              </a:spcAft>
              <a:buSzPts val="1800"/>
              <a:buChar char="○"/>
              <a:defRPr/>
            </a:lvl2pPr>
            <a:lvl3pPr marL="3657646" lvl="2" indent="-914411" rtl="0">
              <a:spcBef>
                <a:spcPts val="4000"/>
              </a:spcBef>
              <a:spcAft>
                <a:spcPts val="0"/>
              </a:spcAft>
              <a:buSzPts val="1800"/>
              <a:buChar char="■"/>
              <a:defRPr/>
            </a:lvl3pPr>
            <a:lvl4pPr marL="4876861" lvl="3" indent="-914411" rtl="0">
              <a:spcBef>
                <a:spcPts val="4000"/>
              </a:spcBef>
              <a:spcAft>
                <a:spcPts val="0"/>
              </a:spcAft>
              <a:buSzPts val="1800"/>
              <a:buChar char="●"/>
              <a:defRPr/>
            </a:lvl4pPr>
            <a:lvl5pPr marL="6096076" lvl="4" indent="-914411" rtl="0">
              <a:spcBef>
                <a:spcPts val="4000"/>
              </a:spcBef>
              <a:spcAft>
                <a:spcPts val="0"/>
              </a:spcAft>
              <a:buSzPts val="1800"/>
              <a:buChar char="○"/>
              <a:defRPr/>
            </a:lvl5pPr>
            <a:lvl6pPr marL="7315291" lvl="5" indent="-914411" rtl="0">
              <a:spcBef>
                <a:spcPts val="4000"/>
              </a:spcBef>
              <a:spcAft>
                <a:spcPts val="0"/>
              </a:spcAft>
              <a:buSzPts val="1800"/>
              <a:buChar char="■"/>
              <a:defRPr/>
            </a:lvl6pPr>
            <a:lvl7pPr marL="8534507" lvl="6" indent="-914411" rtl="0">
              <a:spcBef>
                <a:spcPts val="4000"/>
              </a:spcBef>
              <a:spcAft>
                <a:spcPts val="0"/>
              </a:spcAft>
              <a:buSzPts val="1800"/>
              <a:buChar char="●"/>
              <a:defRPr/>
            </a:lvl7pPr>
            <a:lvl8pPr marL="9753722" lvl="7" indent="-914411" rtl="0">
              <a:spcBef>
                <a:spcPts val="4000"/>
              </a:spcBef>
              <a:spcAft>
                <a:spcPts val="0"/>
              </a:spcAft>
              <a:buSzPts val="1800"/>
              <a:buChar char="○"/>
              <a:defRPr/>
            </a:lvl8pPr>
            <a:lvl9pPr marL="10972937" lvl="8" indent="-914411" rtl="0">
              <a:spcBef>
                <a:spcPts val="4000"/>
              </a:spcBef>
              <a:spcAft>
                <a:spcPts val="0"/>
              </a:spcAft>
              <a:buSzPts val="1800"/>
              <a:buChar char="■"/>
              <a:defRPr/>
            </a:lvl9pPr>
          </a:lstStyle>
          <a:p>
            <a:endParaRPr/>
          </a:p>
        </p:txBody>
      </p:sp>
      <p:sp>
        <p:nvSpPr>
          <p:cNvPr id="179" name="Google Shape;179;p53"/>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pic>
        <p:nvPicPr>
          <p:cNvPr id="180" name="Google Shape;180;p53" descr="github-mark-white.png"/>
          <p:cNvPicPr preferRelativeResize="0"/>
          <p:nvPr/>
        </p:nvPicPr>
        <p:blipFill>
          <a:blip r:embed="rId2">
            <a:alphaModFix amt="14000"/>
          </a:blip>
          <a:stretch>
            <a:fillRect/>
          </a:stretch>
        </p:blipFill>
        <p:spPr>
          <a:xfrm>
            <a:off x="406400" y="12435268"/>
            <a:ext cx="896384" cy="874333"/>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Icons - 4">
  <p:cSld name="Icons - 4">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064104" y="8445107"/>
            <a:ext cx="3810400" cy="893600"/>
          </a:xfrm>
          <a:prstGeom prst="rect">
            <a:avLst/>
          </a:prstGeom>
          <a:noFill/>
          <a:ln>
            <a:noFill/>
          </a:ln>
        </p:spPr>
        <p:txBody>
          <a:bodyPr spcFirstLastPara="1" wrap="square" lIns="7150" tIns="7150" rIns="7150" bIns="7150" anchor="t" anchorCtr="0">
            <a:noAutofit/>
          </a:bodyPr>
          <a:lstStyle>
            <a:lvl1pPr marL="1219215" lvl="0" indent="-965212" algn="ctr" rtl="0">
              <a:lnSpc>
                <a:spcPct val="100000"/>
              </a:lnSpc>
              <a:spcBef>
                <a:spcPts val="0"/>
              </a:spcBef>
              <a:spcAft>
                <a:spcPts val="0"/>
              </a:spcAft>
              <a:buClr>
                <a:srgbClr val="FFFFFF"/>
              </a:buClr>
              <a:buSzPts val="2100"/>
              <a:buFont typeface="Helvetica Neue"/>
              <a:buChar char="•"/>
              <a:defRPr b="1"/>
            </a:lvl1pPr>
            <a:lvl2pPr marL="2438430" lvl="1" indent="-728142" algn="ctr" rtl="0">
              <a:lnSpc>
                <a:spcPct val="110000"/>
              </a:lnSpc>
              <a:spcBef>
                <a:spcPts val="0"/>
              </a:spcBef>
              <a:spcAft>
                <a:spcPts val="0"/>
              </a:spcAft>
              <a:buClr>
                <a:srgbClr val="FFFFFF"/>
              </a:buClr>
              <a:buSzPts val="700"/>
              <a:buChar char="-"/>
              <a:defRPr/>
            </a:lvl2pPr>
            <a:lvl3pPr marL="3657646" lvl="2" indent="-728142" algn="ctr" rtl="0">
              <a:lnSpc>
                <a:spcPct val="110000"/>
              </a:lnSpc>
              <a:spcBef>
                <a:spcPts val="0"/>
              </a:spcBef>
              <a:spcAft>
                <a:spcPts val="0"/>
              </a:spcAft>
              <a:buClr>
                <a:srgbClr val="FFFFFF"/>
              </a:buClr>
              <a:buSzPts val="700"/>
              <a:buChar char="-"/>
              <a:defRPr/>
            </a:lvl3pPr>
            <a:lvl4pPr marL="4876861" lvl="3" indent="-728142" algn="ctr" rtl="0">
              <a:lnSpc>
                <a:spcPct val="110000"/>
              </a:lnSpc>
              <a:spcBef>
                <a:spcPts val="0"/>
              </a:spcBef>
              <a:spcAft>
                <a:spcPts val="0"/>
              </a:spcAft>
              <a:buClr>
                <a:srgbClr val="FFFFFF"/>
              </a:buClr>
              <a:buSzPts val="700"/>
              <a:buChar char="-"/>
              <a:defRPr/>
            </a:lvl4pPr>
            <a:lvl5pPr marL="6096076" lvl="4" indent="-728142" algn="ctr" rtl="0">
              <a:lnSpc>
                <a:spcPct val="110000"/>
              </a:lnSpc>
              <a:spcBef>
                <a:spcPts val="0"/>
              </a:spcBef>
              <a:spcAft>
                <a:spcPts val="0"/>
              </a:spcAft>
              <a:buClr>
                <a:srgbClr val="FFFFFF"/>
              </a:buClr>
              <a:buSzPts val="700"/>
              <a:buChar char="-"/>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sp>
        <p:nvSpPr>
          <p:cNvPr id="154" name="Google Shape;154;p45"/>
          <p:cNvSpPr>
            <a:spLocks noGrp="1"/>
          </p:cNvSpPr>
          <p:nvPr>
            <p:ph type="pic" idx="2"/>
          </p:nvPr>
        </p:nvSpPr>
        <p:spPr>
          <a:xfrm>
            <a:off x="13064104" y="4241800"/>
            <a:ext cx="3810400" cy="3810400"/>
          </a:xfrm>
          <a:prstGeom prst="rect">
            <a:avLst/>
          </a:prstGeom>
          <a:noFill/>
          <a:ln>
            <a:noFill/>
          </a:ln>
        </p:spPr>
        <p:txBody>
          <a:bodyPr spcFirstLastPara="1" wrap="square" lIns="34300" tIns="17150" rIns="34300" bIns="17150" anchor="t" anchorCtr="0">
            <a:noAutofit/>
          </a:bodyPr>
          <a:lstStyle>
            <a:lvl1pPr marR="0" lvl="0"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1pPr>
            <a:lvl2pPr marR="0" lvl="1"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2pPr>
            <a:lvl3pPr marR="0" lvl="2"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3pPr>
            <a:lvl4pPr marR="0" lvl="3"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4pPr>
            <a:lvl5pPr marR="0" lvl="4"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5pPr>
            <a:lvl6pPr marR="0" lvl="5"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6pPr>
            <a:lvl7pPr marR="0" lvl="6"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7pPr>
            <a:lvl8pPr marR="0" lvl="7"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8pPr>
            <a:lvl9pPr marR="0" lvl="8"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9pPr>
          </a:lstStyle>
          <a:p>
            <a:endParaRPr/>
          </a:p>
        </p:txBody>
      </p:sp>
      <p:sp>
        <p:nvSpPr>
          <p:cNvPr id="155" name="Google Shape;155;p45"/>
          <p:cNvSpPr txBox="1">
            <a:spLocks noGrp="1"/>
          </p:cNvSpPr>
          <p:nvPr>
            <p:ph type="body" idx="3"/>
          </p:nvPr>
        </p:nvSpPr>
        <p:spPr>
          <a:xfrm>
            <a:off x="1768752" y="8445107"/>
            <a:ext cx="3810400" cy="893600"/>
          </a:xfrm>
          <a:prstGeom prst="rect">
            <a:avLst/>
          </a:prstGeom>
          <a:noFill/>
          <a:ln>
            <a:noFill/>
          </a:ln>
        </p:spPr>
        <p:txBody>
          <a:bodyPr spcFirstLastPara="1" wrap="square" lIns="7150" tIns="7150" rIns="7150" bIns="7150" anchor="t" anchorCtr="0">
            <a:noAutofit/>
          </a:bodyPr>
          <a:lstStyle>
            <a:lvl1pPr marL="1219215" lvl="0" indent="-965212" algn="ctr" rtl="0">
              <a:lnSpc>
                <a:spcPct val="100000"/>
              </a:lnSpc>
              <a:spcBef>
                <a:spcPts val="0"/>
              </a:spcBef>
              <a:spcAft>
                <a:spcPts val="0"/>
              </a:spcAft>
              <a:buClr>
                <a:srgbClr val="FFFFFF"/>
              </a:buClr>
              <a:buSzPts val="2100"/>
              <a:buFont typeface="Helvetica Neue"/>
              <a:buChar char="•"/>
              <a:defRPr b="1"/>
            </a:lvl1pPr>
            <a:lvl2pPr marL="2438430" lvl="1" indent="-728142" algn="ctr" rtl="0">
              <a:lnSpc>
                <a:spcPct val="110000"/>
              </a:lnSpc>
              <a:spcBef>
                <a:spcPts val="0"/>
              </a:spcBef>
              <a:spcAft>
                <a:spcPts val="0"/>
              </a:spcAft>
              <a:buClr>
                <a:srgbClr val="FFFFFF"/>
              </a:buClr>
              <a:buSzPts val="700"/>
              <a:buChar char="-"/>
              <a:defRPr/>
            </a:lvl2pPr>
            <a:lvl3pPr marL="3657646" lvl="2" indent="-728142" algn="ctr" rtl="0">
              <a:lnSpc>
                <a:spcPct val="110000"/>
              </a:lnSpc>
              <a:spcBef>
                <a:spcPts val="0"/>
              </a:spcBef>
              <a:spcAft>
                <a:spcPts val="0"/>
              </a:spcAft>
              <a:buClr>
                <a:srgbClr val="FFFFFF"/>
              </a:buClr>
              <a:buSzPts val="700"/>
              <a:buChar char="-"/>
              <a:defRPr/>
            </a:lvl3pPr>
            <a:lvl4pPr marL="4876861" lvl="3" indent="-728142" algn="ctr" rtl="0">
              <a:lnSpc>
                <a:spcPct val="110000"/>
              </a:lnSpc>
              <a:spcBef>
                <a:spcPts val="0"/>
              </a:spcBef>
              <a:spcAft>
                <a:spcPts val="0"/>
              </a:spcAft>
              <a:buClr>
                <a:srgbClr val="FFFFFF"/>
              </a:buClr>
              <a:buSzPts val="700"/>
              <a:buChar char="-"/>
              <a:defRPr/>
            </a:lvl4pPr>
            <a:lvl5pPr marL="6096076" lvl="4" indent="-728142" algn="ctr" rtl="0">
              <a:lnSpc>
                <a:spcPct val="110000"/>
              </a:lnSpc>
              <a:spcBef>
                <a:spcPts val="0"/>
              </a:spcBef>
              <a:spcAft>
                <a:spcPts val="0"/>
              </a:spcAft>
              <a:buClr>
                <a:srgbClr val="FFFFFF"/>
              </a:buClr>
              <a:buSzPts val="700"/>
              <a:buChar char="-"/>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sp>
        <p:nvSpPr>
          <p:cNvPr id="156" name="Google Shape;156;p45"/>
          <p:cNvSpPr>
            <a:spLocks noGrp="1"/>
          </p:cNvSpPr>
          <p:nvPr>
            <p:ph type="pic" idx="4"/>
          </p:nvPr>
        </p:nvSpPr>
        <p:spPr>
          <a:xfrm>
            <a:off x="1768752" y="4241800"/>
            <a:ext cx="3810400" cy="3810400"/>
          </a:xfrm>
          <a:prstGeom prst="rect">
            <a:avLst/>
          </a:prstGeom>
          <a:noFill/>
          <a:ln>
            <a:noFill/>
          </a:ln>
        </p:spPr>
        <p:txBody>
          <a:bodyPr spcFirstLastPara="1" wrap="square" lIns="34300" tIns="17150" rIns="34300" bIns="17150" anchor="t" anchorCtr="0">
            <a:noAutofit/>
          </a:bodyPr>
          <a:lstStyle>
            <a:lvl1pPr marR="0" lvl="0"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1pPr>
            <a:lvl2pPr marR="0" lvl="1"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2pPr>
            <a:lvl3pPr marR="0" lvl="2"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3pPr>
            <a:lvl4pPr marR="0" lvl="3"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4pPr>
            <a:lvl5pPr marR="0" lvl="4"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5pPr>
            <a:lvl6pPr marR="0" lvl="5"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6pPr>
            <a:lvl7pPr marR="0" lvl="6"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7pPr>
            <a:lvl8pPr marR="0" lvl="7"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8pPr>
            <a:lvl9pPr marR="0" lvl="8"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9pPr>
          </a:lstStyle>
          <a:p>
            <a:endParaRPr/>
          </a:p>
        </p:txBody>
      </p:sp>
      <p:sp>
        <p:nvSpPr>
          <p:cNvPr id="157" name="Google Shape;157;p45"/>
          <p:cNvSpPr txBox="1">
            <a:spLocks noGrp="1"/>
          </p:cNvSpPr>
          <p:nvPr>
            <p:ph type="body" idx="5"/>
          </p:nvPr>
        </p:nvSpPr>
        <p:spPr>
          <a:xfrm>
            <a:off x="7413344" y="8445107"/>
            <a:ext cx="3810400" cy="893600"/>
          </a:xfrm>
          <a:prstGeom prst="rect">
            <a:avLst/>
          </a:prstGeom>
          <a:noFill/>
          <a:ln>
            <a:noFill/>
          </a:ln>
        </p:spPr>
        <p:txBody>
          <a:bodyPr spcFirstLastPara="1" wrap="square" lIns="7150" tIns="7150" rIns="7150" bIns="7150" anchor="t" anchorCtr="0">
            <a:noAutofit/>
          </a:bodyPr>
          <a:lstStyle>
            <a:lvl1pPr marL="1219215" lvl="0" indent="-965212" algn="ctr" rtl="0">
              <a:lnSpc>
                <a:spcPct val="100000"/>
              </a:lnSpc>
              <a:spcBef>
                <a:spcPts val="0"/>
              </a:spcBef>
              <a:spcAft>
                <a:spcPts val="0"/>
              </a:spcAft>
              <a:buClr>
                <a:srgbClr val="FFFFFF"/>
              </a:buClr>
              <a:buSzPts val="2100"/>
              <a:buFont typeface="Helvetica Neue"/>
              <a:buChar char="•"/>
              <a:defRPr b="1"/>
            </a:lvl1pPr>
            <a:lvl2pPr marL="2438430" lvl="1" indent="-728142" algn="ctr" rtl="0">
              <a:lnSpc>
                <a:spcPct val="110000"/>
              </a:lnSpc>
              <a:spcBef>
                <a:spcPts val="0"/>
              </a:spcBef>
              <a:spcAft>
                <a:spcPts val="0"/>
              </a:spcAft>
              <a:buClr>
                <a:srgbClr val="FFFFFF"/>
              </a:buClr>
              <a:buSzPts val="700"/>
              <a:buChar char="-"/>
              <a:defRPr/>
            </a:lvl2pPr>
            <a:lvl3pPr marL="3657646" lvl="2" indent="-728142" algn="ctr" rtl="0">
              <a:lnSpc>
                <a:spcPct val="110000"/>
              </a:lnSpc>
              <a:spcBef>
                <a:spcPts val="0"/>
              </a:spcBef>
              <a:spcAft>
                <a:spcPts val="0"/>
              </a:spcAft>
              <a:buClr>
                <a:srgbClr val="FFFFFF"/>
              </a:buClr>
              <a:buSzPts val="700"/>
              <a:buChar char="-"/>
              <a:defRPr/>
            </a:lvl3pPr>
            <a:lvl4pPr marL="4876861" lvl="3" indent="-728142" algn="ctr" rtl="0">
              <a:lnSpc>
                <a:spcPct val="110000"/>
              </a:lnSpc>
              <a:spcBef>
                <a:spcPts val="0"/>
              </a:spcBef>
              <a:spcAft>
                <a:spcPts val="0"/>
              </a:spcAft>
              <a:buClr>
                <a:srgbClr val="FFFFFF"/>
              </a:buClr>
              <a:buSzPts val="700"/>
              <a:buChar char="-"/>
              <a:defRPr/>
            </a:lvl4pPr>
            <a:lvl5pPr marL="6096076" lvl="4" indent="-728142" algn="ctr" rtl="0">
              <a:lnSpc>
                <a:spcPct val="110000"/>
              </a:lnSpc>
              <a:spcBef>
                <a:spcPts val="0"/>
              </a:spcBef>
              <a:spcAft>
                <a:spcPts val="0"/>
              </a:spcAft>
              <a:buClr>
                <a:srgbClr val="FFFFFF"/>
              </a:buClr>
              <a:buSzPts val="700"/>
              <a:buChar char="-"/>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sp>
        <p:nvSpPr>
          <p:cNvPr id="158" name="Google Shape;158;p45"/>
          <p:cNvSpPr>
            <a:spLocks noGrp="1"/>
          </p:cNvSpPr>
          <p:nvPr>
            <p:ph type="pic" idx="6"/>
          </p:nvPr>
        </p:nvSpPr>
        <p:spPr>
          <a:xfrm>
            <a:off x="7413344" y="4241800"/>
            <a:ext cx="3810400" cy="3810400"/>
          </a:xfrm>
          <a:prstGeom prst="rect">
            <a:avLst/>
          </a:prstGeom>
          <a:noFill/>
          <a:ln>
            <a:noFill/>
          </a:ln>
        </p:spPr>
        <p:txBody>
          <a:bodyPr spcFirstLastPara="1" wrap="square" lIns="34300" tIns="17150" rIns="34300" bIns="17150" anchor="t" anchorCtr="0">
            <a:noAutofit/>
          </a:bodyPr>
          <a:lstStyle>
            <a:lvl1pPr marR="0" lvl="0"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1pPr>
            <a:lvl2pPr marR="0" lvl="1"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2pPr>
            <a:lvl3pPr marR="0" lvl="2"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3pPr>
            <a:lvl4pPr marR="0" lvl="3"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4pPr>
            <a:lvl5pPr marR="0" lvl="4"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5pPr>
            <a:lvl6pPr marR="0" lvl="5"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6pPr>
            <a:lvl7pPr marR="0" lvl="6"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7pPr>
            <a:lvl8pPr marR="0" lvl="7"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8pPr>
            <a:lvl9pPr marR="0" lvl="8"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9pPr>
          </a:lstStyle>
          <a:p>
            <a:endParaRPr/>
          </a:p>
        </p:txBody>
      </p:sp>
      <p:sp>
        <p:nvSpPr>
          <p:cNvPr id="159" name="Google Shape;159;p45"/>
          <p:cNvSpPr txBox="1">
            <a:spLocks noGrp="1"/>
          </p:cNvSpPr>
          <p:nvPr>
            <p:ph type="body" idx="7"/>
          </p:nvPr>
        </p:nvSpPr>
        <p:spPr>
          <a:xfrm>
            <a:off x="18756971" y="8445107"/>
            <a:ext cx="3810400" cy="893600"/>
          </a:xfrm>
          <a:prstGeom prst="rect">
            <a:avLst/>
          </a:prstGeom>
          <a:noFill/>
          <a:ln>
            <a:noFill/>
          </a:ln>
        </p:spPr>
        <p:txBody>
          <a:bodyPr spcFirstLastPara="1" wrap="square" lIns="7150" tIns="7150" rIns="7150" bIns="7150" anchor="t" anchorCtr="0">
            <a:noAutofit/>
          </a:bodyPr>
          <a:lstStyle>
            <a:lvl1pPr marL="1219215" lvl="0" indent="-965212" algn="ctr" rtl="0">
              <a:lnSpc>
                <a:spcPct val="100000"/>
              </a:lnSpc>
              <a:spcBef>
                <a:spcPts val="0"/>
              </a:spcBef>
              <a:spcAft>
                <a:spcPts val="0"/>
              </a:spcAft>
              <a:buClr>
                <a:srgbClr val="FFFFFF"/>
              </a:buClr>
              <a:buSzPts val="2100"/>
              <a:buFont typeface="Helvetica Neue"/>
              <a:buChar char="•"/>
              <a:defRPr b="1"/>
            </a:lvl1pPr>
            <a:lvl2pPr marL="2438430" lvl="1" indent="-728142" algn="ctr" rtl="0">
              <a:lnSpc>
                <a:spcPct val="110000"/>
              </a:lnSpc>
              <a:spcBef>
                <a:spcPts val="0"/>
              </a:spcBef>
              <a:spcAft>
                <a:spcPts val="0"/>
              </a:spcAft>
              <a:buClr>
                <a:srgbClr val="FFFFFF"/>
              </a:buClr>
              <a:buSzPts val="700"/>
              <a:buChar char="-"/>
              <a:defRPr/>
            </a:lvl2pPr>
            <a:lvl3pPr marL="3657646" lvl="2" indent="-728142" algn="ctr" rtl="0">
              <a:lnSpc>
                <a:spcPct val="110000"/>
              </a:lnSpc>
              <a:spcBef>
                <a:spcPts val="0"/>
              </a:spcBef>
              <a:spcAft>
                <a:spcPts val="0"/>
              </a:spcAft>
              <a:buClr>
                <a:srgbClr val="FFFFFF"/>
              </a:buClr>
              <a:buSzPts val="700"/>
              <a:buChar char="-"/>
              <a:defRPr/>
            </a:lvl3pPr>
            <a:lvl4pPr marL="4876861" lvl="3" indent="-728142" algn="ctr" rtl="0">
              <a:lnSpc>
                <a:spcPct val="110000"/>
              </a:lnSpc>
              <a:spcBef>
                <a:spcPts val="0"/>
              </a:spcBef>
              <a:spcAft>
                <a:spcPts val="0"/>
              </a:spcAft>
              <a:buClr>
                <a:srgbClr val="FFFFFF"/>
              </a:buClr>
              <a:buSzPts val="700"/>
              <a:buChar char="-"/>
              <a:defRPr/>
            </a:lvl4pPr>
            <a:lvl5pPr marL="6096076" lvl="4" indent="-728142" algn="ctr" rtl="0">
              <a:lnSpc>
                <a:spcPct val="110000"/>
              </a:lnSpc>
              <a:spcBef>
                <a:spcPts val="0"/>
              </a:spcBef>
              <a:spcAft>
                <a:spcPts val="0"/>
              </a:spcAft>
              <a:buClr>
                <a:srgbClr val="FFFFFF"/>
              </a:buClr>
              <a:buSzPts val="700"/>
              <a:buChar char="-"/>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sp>
        <p:nvSpPr>
          <p:cNvPr id="160" name="Google Shape;160;p45"/>
          <p:cNvSpPr>
            <a:spLocks noGrp="1"/>
          </p:cNvSpPr>
          <p:nvPr>
            <p:ph type="pic" idx="8"/>
          </p:nvPr>
        </p:nvSpPr>
        <p:spPr>
          <a:xfrm>
            <a:off x="18756971" y="4241800"/>
            <a:ext cx="3810400" cy="3810400"/>
          </a:xfrm>
          <a:prstGeom prst="rect">
            <a:avLst/>
          </a:prstGeom>
          <a:noFill/>
          <a:ln>
            <a:noFill/>
          </a:ln>
        </p:spPr>
        <p:txBody>
          <a:bodyPr spcFirstLastPara="1" wrap="square" lIns="34300" tIns="17150" rIns="34300" bIns="17150" anchor="t" anchorCtr="0">
            <a:noAutofit/>
          </a:bodyPr>
          <a:lstStyle>
            <a:lvl1pPr marR="0" lvl="0"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1pPr>
            <a:lvl2pPr marR="0" lvl="1"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2pPr>
            <a:lvl3pPr marR="0" lvl="2"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3pPr>
            <a:lvl4pPr marR="0" lvl="3"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4pPr>
            <a:lvl5pPr marR="0" lvl="4"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5pPr>
            <a:lvl6pPr marR="0" lvl="5"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6pPr>
            <a:lvl7pPr marR="0" lvl="6"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7pPr>
            <a:lvl8pPr marR="0" lvl="7"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8pPr>
            <a:lvl9pPr marR="0" lvl="8" algn="ctr" rtl="0">
              <a:lnSpc>
                <a:spcPct val="110000"/>
              </a:lnSpc>
              <a:spcBef>
                <a:spcPts val="0"/>
              </a:spcBef>
              <a:spcAft>
                <a:spcPts val="0"/>
              </a:spcAft>
              <a:buClr>
                <a:srgbClr val="FFFFFF"/>
              </a:buClr>
              <a:buSzPts val="2100"/>
              <a:buFont typeface="Helvetica Neue"/>
              <a:buNone/>
              <a:defRPr sz="5600" b="0" i="0" u="none" strike="noStrike" cap="none">
                <a:solidFill>
                  <a:srgbClr val="FFFFFF"/>
                </a:solidFill>
                <a:latin typeface="Helvetica Neue"/>
                <a:ea typeface="Helvetica Neue"/>
                <a:cs typeface="Helvetica Neue"/>
                <a:sym typeface="Helvetica Neue"/>
              </a:defRPr>
            </a:lvl9pPr>
          </a:lstStyle>
          <a:p>
            <a:endParaRPr/>
          </a:p>
        </p:txBody>
      </p:sp>
      <p:pic>
        <p:nvPicPr>
          <p:cNvPr id="161" name="Google Shape;161;p45"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62" name="Google Shape;162;p45"/>
          <p:cNvSpPr txBox="1">
            <a:spLocks noGrp="1"/>
          </p:cNvSpPr>
          <p:nvPr>
            <p:ph type="title"/>
          </p:nvPr>
        </p:nvSpPr>
        <p:spPr>
          <a:xfrm>
            <a:off x="1778000" y="1016000"/>
            <a:ext cx="20828800" cy="1651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700"/>
              <a:buNone/>
              <a:defRPr/>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graphicFrame>
        <p:nvGraphicFramePr>
          <p:cNvPr id="163" name="Google Shape;163;p45"/>
          <p:cNvGraphicFramePr/>
          <p:nvPr/>
        </p:nvGraphicFramePr>
        <p:xfrm>
          <a:off x="13442935" y="12838113"/>
          <a:ext cx="9461667" cy="482600"/>
        </p:xfrm>
        <a:graphic>
          <a:graphicData uri="http://schemas.openxmlformats.org/drawingml/2006/table">
            <a:tbl>
              <a:tblPr>
                <a:noFill/>
              </a:tblPr>
              <a:tblGrid>
                <a:gridCol w="9461667">
                  <a:extLst>
                    <a:ext uri="{9D8B030D-6E8A-4147-A177-3AD203B41FA5}">
                      <a16:colId xmlns:a16="http://schemas.microsoft.com/office/drawing/2014/main" val="20000"/>
                    </a:ext>
                  </a:extLst>
                </a:gridCol>
              </a:tblGrid>
              <a:tr h="482600">
                <a:tc>
                  <a:txBody>
                    <a:bodyPr/>
                    <a:lstStyle/>
                    <a:p>
                      <a:pPr marL="0" marR="0" lvl="0" indent="0" algn="r"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GitHub</a:t>
                      </a:r>
                      <a:endParaRPr sz="1300"/>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64" name="Google Shape;164;p45"/>
          <p:cNvGraphicFramePr/>
          <p:nvPr/>
        </p:nvGraphicFramePr>
        <p:xfrm>
          <a:off x="644083" y="12838113"/>
          <a:ext cx="10582933" cy="482600"/>
        </p:xfrm>
        <a:graphic>
          <a:graphicData uri="http://schemas.openxmlformats.org/drawingml/2006/table">
            <a:tbl>
              <a:tblPr>
                <a:noFill/>
              </a:tblPr>
              <a:tblGrid>
                <a:gridCol w="10582933">
                  <a:extLst>
                    <a:ext uri="{9D8B030D-6E8A-4147-A177-3AD203B41FA5}">
                      <a16:colId xmlns:a16="http://schemas.microsoft.com/office/drawing/2014/main" val="20000"/>
                    </a:ext>
                  </a:extLst>
                </a:gridCol>
              </a:tblGrid>
              <a:tr h="482600">
                <a:tc>
                  <a:txBody>
                    <a:bodyPr/>
                    <a:lstStyle/>
                    <a:p>
                      <a:pPr marL="0" marR="0" lvl="0" indent="0" algn="l"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How GitHub Builds and Deploys Software</a:t>
                      </a:r>
                      <a:endParaRPr sz="1300"/>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65" name="Google Shape;165;p45"/>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24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24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24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24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24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24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24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24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2400" b="0">
                <a:solidFill>
                  <a:srgbClr val="24292F"/>
                </a:solidFill>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sz="2900">
              <a:solidFill>
                <a:srgbClr val="000000"/>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1/2 Split">
  <p:cSld name="1/2 Split">
    <p:spTree>
      <p:nvGrpSpPr>
        <p:cNvPr id="1" name="Shape 166"/>
        <p:cNvGrpSpPr/>
        <p:nvPr/>
      </p:nvGrpSpPr>
      <p:grpSpPr>
        <a:xfrm>
          <a:off x="0" y="0"/>
          <a:ext cx="0" cy="0"/>
          <a:chOff x="0" y="0"/>
          <a:chExt cx="0" cy="0"/>
        </a:xfrm>
      </p:grpSpPr>
      <p:sp>
        <p:nvSpPr>
          <p:cNvPr id="167" name="Google Shape;167;p46"/>
          <p:cNvSpPr txBox="1">
            <a:spLocks noGrp="1"/>
          </p:cNvSpPr>
          <p:nvPr>
            <p:ph type="title"/>
          </p:nvPr>
        </p:nvSpPr>
        <p:spPr>
          <a:xfrm>
            <a:off x="1016000" y="1016000"/>
            <a:ext cx="10160000" cy="11684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2400"/>
              <a:buFont typeface="Helvetica Neue"/>
              <a:buNone/>
              <a:defRPr sz="6400"/>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sp>
        <p:nvSpPr>
          <p:cNvPr id="168" name="Google Shape;168;p46"/>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69" name="Google Shape;169;p46"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0" name="Google Shape;170;p46"/>
          <p:cNvSpPr txBox="1">
            <a:spLocks noGrp="1"/>
          </p:cNvSpPr>
          <p:nvPr>
            <p:ph type="body" idx="1"/>
          </p:nvPr>
        </p:nvSpPr>
        <p:spPr>
          <a:xfrm>
            <a:off x="13208000" y="1016000"/>
            <a:ext cx="10160000" cy="11684000"/>
          </a:xfrm>
          <a:prstGeom prst="rect">
            <a:avLst/>
          </a:prstGeom>
          <a:noFill/>
          <a:ln>
            <a:noFill/>
          </a:ln>
        </p:spPr>
        <p:txBody>
          <a:bodyPr spcFirstLastPara="1" wrap="square" lIns="19050" tIns="19050" rIns="19050" bIns="19050" anchor="ctr" anchorCtr="0">
            <a:noAutofit/>
          </a:bodyPr>
          <a:lstStyle>
            <a:lvl1pPr marL="1219215" lvl="0" indent="-1253082" algn="l" rtl="0">
              <a:lnSpc>
                <a:spcPct val="110000"/>
              </a:lnSpc>
              <a:spcBef>
                <a:spcPts val="0"/>
              </a:spcBef>
              <a:spcAft>
                <a:spcPts val="0"/>
              </a:spcAft>
              <a:buClr>
                <a:srgbClr val="24292E"/>
              </a:buClr>
              <a:buSzPts val="3800"/>
              <a:buFont typeface="Helvetica Neue"/>
              <a:buChar char="•"/>
              <a:defRPr>
                <a:solidFill>
                  <a:srgbClr val="24292E"/>
                </a:solidFill>
              </a:defRPr>
            </a:lvl1pPr>
            <a:lvl2pPr marL="2438430" lvl="1" indent="-880544" algn="l" rtl="0">
              <a:lnSpc>
                <a:spcPct val="110000"/>
              </a:lnSpc>
              <a:spcBef>
                <a:spcPts val="0"/>
              </a:spcBef>
              <a:spcAft>
                <a:spcPts val="0"/>
              </a:spcAft>
              <a:buClr>
                <a:srgbClr val="24292E"/>
              </a:buClr>
              <a:buSzPts val="1600"/>
              <a:buFont typeface="Helvetica Neue"/>
              <a:buChar char="-"/>
              <a:defRPr>
                <a:solidFill>
                  <a:srgbClr val="24292E"/>
                </a:solidFill>
              </a:defRPr>
            </a:lvl2pPr>
            <a:lvl3pPr marL="3657646" lvl="2" indent="-880544" algn="l" rtl="0">
              <a:lnSpc>
                <a:spcPct val="110000"/>
              </a:lnSpc>
              <a:spcBef>
                <a:spcPts val="0"/>
              </a:spcBef>
              <a:spcAft>
                <a:spcPts val="0"/>
              </a:spcAft>
              <a:buClr>
                <a:srgbClr val="24292E"/>
              </a:buClr>
              <a:buSzPts val="1600"/>
              <a:buFont typeface="Helvetica Neue"/>
              <a:buChar char="-"/>
              <a:defRPr>
                <a:solidFill>
                  <a:srgbClr val="24292E"/>
                </a:solidFill>
              </a:defRPr>
            </a:lvl3pPr>
            <a:lvl4pPr marL="4876861" lvl="3" indent="-880544" algn="l" rtl="0">
              <a:lnSpc>
                <a:spcPct val="110000"/>
              </a:lnSpc>
              <a:spcBef>
                <a:spcPts val="0"/>
              </a:spcBef>
              <a:spcAft>
                <a:spcPts val="0"/>
              </a:spcAft>
              <a:buClr>
                <a:srgbClr val="24292E"/>
              </a:buClr>
              <a:buSzPts val="1600"/>
              <a:buFont typeface="Helvetica Neue"/>
              <a:buChar char="-"/>
              <a:defRPr>
                <a:solidFill>
                  <a:srgbClr val="24292E"/>
                </a:solidFill>
              </a:defRPr>
            </a:lvl4pPr>
            <a:lvl5pPr marL="6096076" lvl="4" indent="-880544" algn="l" rtl="0">
              <a:lnSpc>
                <a:spcPct val="110000"/>
              </a:lnSpc>
              <a:spcBef>
                <a:spcPts val="0"/>
              </a:spcBef>
              <a:spcAft>
                <a:spcPts val="0"/>
              </a:spcAft>
              <a:buClr>
                <a:srgbClr val="24292E"/>
              </a:buClr>
              <a:buSzPts val="1600"/>
              <a:buFont typeface="Helvetica Neue"/>
              <a:buChar char="-"/>
              <a:defRPr>
                <a:solidFill>
                  <a:srgbClr val="24292E"/>
                </a:solidFill>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graphicFrame>
        <p:nvGraphicFramePr>
          <p:cNvPr id="171" name="Google Shape;171;p46"/>
          <p:cNvGraphicFramePr/>
          <p:nvPr/>
        </p:nvGraphicFramePr>
        <p:xfrm>
          <a:off x="13442935" y="12838113"/>
          <a:ext cx="9461667" cy="482600"/>
        </p:xfrm>
        <a:graphic>
          <a:graphicData uri="http://schemas.openxmlformats.org/drawingml/2006/table">
            <a:tbl>
              <a:tblPr>
                <a:noFill/>
              </a:tblPr>
              <a:tblGrid>
                <a:gridCol w="9461667">
                  <a:extLst>
                    <a:ext uri="{9D8B030D-6E8A-4147-A177-3AD203B41FA5}">
                      <a16:colId xmlns:a16="http://schemas.microsoft.com/office/drawing/2014/main" val="20000"/>
                    </a:ext>
                  </a:extLst>
                </a:gridCol>
              </a:tblGrid>
              <a:tr h="482600">
                <a:tc>
                  <a:txBody>
                    <a:bodyPr/>
                    <a:lstStyle/>
                    <a:p>
                      <a:pPr marL="0" marR="0" lvl="0" indent="0" algn="r"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GitHub</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2" name="Google Shape;172;p46"/>
          <p:cNvGraphicFramePr/>
          <p:nvPr/>
        </p:nvGraphicFramePr>
        <p:xfrm>
          <a:off x="644083" y="12838113"/>
          <a:ext cx="10582933" cy="482600"/>
        </p:xfrm>
        <a:graphic>
          <a:graphicData uri="http://schemas.openxmlformats.org/drawingml/2006/table">
            <a:tbl>
              <a:tblPr>
                <a:noFill/>
              </a:tblPr>
              <a:tblGrid>
                <a:gridCol w="10582933">
                  <a:extLst>
                    <a:ext uri="{9D8B030D-6E8A-4147-A177-3AD203B41FA5}">
                      <a16:colId xmlns:a16="http://schemas.microsoft.com/office/drawing/2014/main" val="20000"/>
                    </a:ext>
                  </a:extLst>
                </a:gridCol>
              </a:tblGrid>
              <a:tr h="482600">
                <a:tc>
                  <a:txBody>
                    <a:bodyPr/>
                    <a:lstStyle/>
                    <a:p>
                      <a:pPr marL="0" marR="0" lvl="0" indent="0" algn="l"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How GitHub Builds and Deploys Software</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3" name="Google Shape;173;p46"/>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24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24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24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24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24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24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24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24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2400" b="0">
                <a:solidFill>
                  <a:srgbClr val="24292F"/>
                </a:solidFill>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sz="2900">
              <a:solidFill>
                <a:srgbClr val="000000"/>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Statement + Label Light">
  <p:cSld name="Statement + Label Light">
    <p:bg>
      <p:bgPr>
        <a:solidFill>
          <a:srgbClr val="FFFFFF"/>
        </a:solidFill>
        <a:effectLst/>
      </p:bgPr>
    </p:bg>
    <p:spTree>
      <p:nvGrpSpPr>
        <p:cNvPr id="1" name="Shape 174"/>
        <p:cNvGrpSpPr/>
        <p:nvPr/>
      </p:nvGrpSpPr>
      <p:grpSpPr>
        <a:xfrm>
          <a:off x="0" y="0"/>
          <a:ext cx="0" cy="0"/>
          <a:chOff x="0" y="0"/>
          <a:chExt cx="0" cy="0"/>
        </a:xfrm>
      </p:grpSpPr>
      <p:sp>
        <p:nvSpPr>
          <p:cNvPr id="175" name="Google Shape;175;p47"/>
          <p:cNvSpPr txBox="1">
            <a:spLocks noGrp="1"/>
          </p:cNvSpPr>
          <p:nvPr>
            <p:ph type="body" idx="1"/>
          </p:nvPr>
        </p:nvSpPr>
        <p:spPr>
          <a:xfrm>
            <a:off x="1016000" y="812800"/>
            <a:ext cx="22352000" cy="635200"/>
          </a:xfrm>
          <a:prstGeom prst="rect">
            <a:avLst/>
          </a:prstGeom>
          <a:noFill/>
          <a:ln>
            <a:noFill/>
          </a:ln>
        </p:spPr>
        <p:txBody>
          <a:bodyPr spcFirstLastPara="1" wrap="square" lIns="19050" tIns="19050" rIns="19050" bIns="19050" anchor="t" anchorCtr="0">
            <a:noAutofit/>
          </a:bodyPr>
          <a:lstStyle>
            <a:lvl1pPr marL="1219215" lvl="0" indent="-846677" algn="l" rtl="0">
              <a:lnSpc>
                <a:spcPct val="100000"/>
              </a:lnSpc>
              <a:spcBef>
                <a:spcPts val="0"/>
              </a:spcBef>
              <a:spcAft>
                <a:spcPts val="0"/>
              </a:spcAft>
              <a:buClr>
                <a:srgbClr val="0366D6"/>
              </a:buClr>
              <a:buSzPts val="1400"/>
              <a:buFont typeface="Arial"/>
              <a:buChar char="•"/>
              <a:defRPr sz="3700" b="1">
                <a:solidFill>
                  <a:srgbClr val="0366D6"/>
                </a:solidFill>
                <a:latin typeface="Arial"/>
                <a:ea typeface="Arial"/>
                <a:cs typeface="Arial"/>
                <a:sym typeface="Arial"/>
              </a:defRPr>
            </a:lvl1pPr>
            <a:lvl2pPr marL="2438430" lvl="1" indent="-846677" algn="l" rtl="0">
              <a:lnSpc>
                <a:spcPct val="100000"/>
              </a:lnSpc>
              <a:spcBef>
                <a:spcPts val="0"/>
              </a:spcBef>
              <a:spcAft>
                <a:spcPts val="0"/>
              </a:spcAft>
              <a:buClr>
                <a:srgbClr val="0366D6"/>
              </a:buClr>
              <a:buSzPts val="1400"/>
              <a:buFont typeface="Arial"/>
              <a:buChar char="-"/>
              <a:defRPr sz="3700" b="1">
                <a:solidFill>
                  <a:srgbClr val="0366D6"/>
                </a:solidFill>
                <a:latin typeface="Arial"/>
                <a:ea typeface="Arial"/>
                <a:cs typeface="Arial"/>
                <a:sym typeface="Arial"/>
              </a:defRPr>
            </a:lvl2pPr>
            <a:lvl3pPr marL="3657646" lvl="2" indent="-846677" algn="l" rtl="0">
              <a:lnSpc>
                <a:spcPct val="100000"/>
              </a:lnSpc>
              <a:spcBef>
                <a:spcPts val="0"/>
              </a:spcBef>
              <a:spcAft>
                <a:spcPts val="0"/>
              </a:spcAft>
              <a:buClr>
                <a:srgbClr val="0366D6"/>
              </a:buClr>
              <a:buSzPts val="1400"/>
              <a:buFont typeface="Arial"/>
              <a:buChar char="-"/>
              <a:defRPr sz="3700" b="1">
                <a:solidFill>
                  <a:srgbClr val="0366D6"/>
                </a:solidFill>
                <a:latin typeface="Arial"/>
                <a:ea typeface="Arial"/>
                <a:cs typeface="Arial"/>
                <a:sym typeface="Arial"/>
              </a:defRPr>
            </a:lvl3pPr>
            <a:lvl4pPr marL="4876861" lvl="3" indent="-846677" algn="l" rtl="0">
              <a:lnSpc>
                <a:spcPct val="100000"/>
              </a:lnSpc>
              <a:spcBef>
                <a:spcPts val="0"/>
              </a:spcBef>
              <a:spcAft>
                <a:spcPts val="0"/>
              </a:spcAft>
              <a:buClr>
                <a:srgbClr val="0366D6"/>
              </a:buClr>
              <a:buSzPts val="1400"/>
              <a:buFont typeface="Arial"/>
              <a:buChar char="-"/>
              <a:defRPr sz="3700" b="1">
                <a:solidFill>
                  <a:srgbClr val="0366D6"/>
                </a:solidFill>
                <a:latin typeface="Arial"/>
                <a:ea typeface="Arial"/>
                <a:cs typeface="Arial"/>
                <a:sym typeface="Arial"/>
              </a:defRPr>
            </a:lvl4pPr>
            <a:lvl5pPr marL="6096076" lvl="4" indent="-846677" algn="l" rtl="0">
              <a:lnSpc>
                <a:spcPct val="100000"/>
              </a:lnSpc>
              <a:spcBef>
                <a:spcPts val="0"/>
              </a:spcBef>
              <a:spcAft>
                <a:spcPts val="0"/>
              </a:spcAft>
              <a:buClr>
                <a:srgbClr val="0366D6"/>
              </a:buClr>
              <a:buSzPts val="1400"/>
              <a:buFont typeface="Arial"/>
              <a:buChar char="-"/>
              <a:defRPr sz="3700" b="1">
                <a:solidFill>
                  <a:srgbClr val="0366D6"/>
                </a:solidFill>
                <a:latin typeface="Arial"/>
                <a:ea typeface="Arial"/>
                <a:cs typeface="Arial"/>
                <a:sym typeface="Arial"/>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pic>
        <p:nvPicPr>
          <p:cNvPr id="176" name="Google Shape;176;p47"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7" name="Google Shape;177;p47"/>
          <p:cNvSpPr txBox="1">
            <a:spLocks noGrp="1"/>
          </p:cNvSpPr>
          <p:nvPr>
            <p:ph type="title"/>
          </p:nvPr>
        </p:nvSpPr>
        <p:spPr>
          <a:xfrm>
            <a:off x="1016000" y="1574800"/>
            <a:ext cx="22352000" cy="105664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24292F"/>
              </a:buClr>
              <a:buSzPts val="2700"/>
              <a:buFont typeface="Helvetica Neue"/>
              <a:buNone/>
              <a:defRPr sz="7200">
                <a:solidFill>
                  <a:srgbClr val="24292F"/>
                </a:solidFill>
              </a:defRPr>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graphicFrame>
        <p:nvGraphicFramePr>
          <p:cNvPr id="178" name="Google Shape;178;p47"/>
          <p:cNvGraphicFramePr/>
          <p:nvPr/>
        </p:nvGraphicFramePr>
        <p:xfrm>
          <a:off x="13442935" y="12838113"/>
          <a:ext cx="9461667" cy="482600"/>
        </p:xfrm>
        <a:graphic>
          <a:graphicData uri="http://schemas.openxmlformats.org/drawingml/2006/table">
            <a:tbl>
              <a:tblPr>
                <a:noFill/>
              </a:tblPr>
              <a:tblGrid>
                <a:gridCol w="9461667">
                  <a:extLst>
                    <a:ext uri="{9D8B030D-6E8A-4147-A177-3AD203B41FA5}">
                      <a16:colId xmlns:a16="http://schemas.microsoft.com/office/drawing/2014/main" val="20000"/>
                    </a:ext>
                  </a:extLst>
                </a:gridCol>
              </a:tblGrid>
              <a:tr h="482600">
                <a:tc>
                  <a:txBody>
                    <a:bodyPr/>
                    <a:lstStyle/>
                    <a:p>
                      <a:pPr marL="0" marR="0" lvl="0" indent="0" algn="r"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GitHub</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9" name="Google Shape;179;p47"/>
          <p:cNvGraphicFramePr/>
          <p:nvPr/>
        </p:nvGraphicFramePr>
        <p:xfrm>
          <a:off x="644083" y="12838113"/>
          <a:ext cx="10582933" cy="482600"/>
        </p:xfrm>
        <a:graphic>
          <a:graphicData uri="http://schemas.openxmlformats.org/drawingml/2006/table">
            <a:tbl>
              <a:tblPr>
                <a:noFill/>
              </a:tblPr>
              <a:tblGrid>
                <a:gridCol w="10582933">
                  <a:extLst>
                    <a:ext uri="{9D8B030D-6E8A-4147-A177-3AD203B41FA5}">
                      <a16:colId xmlns:a16="http://schemas.microsoft.com/office/drawing/2014/main" val="20000"/>
                    </a:ext>
                  </a:extLst>
                </a:gridCol>
              </a:tblGrid>
              <a:tr h="482600">
                <a:tc>
                  <a:txBody>
                    <a:bodyPr/>
                    <a:lstStyle/>
                    <a:p>
                      <a:pPr marL="0" marR="0" lvl="0" indent="0" algn="l"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How GitHub Builds and Deploys Software</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0" name="Google Shape;180;p47"/>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24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24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24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24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24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24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24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24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2400" b="0">
                <a:solidFill>
                  <a:srgbClr val="24292F"/>
                </a:solidFill>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sz="2900">
              <a:solidFill>
                <a:srgbClr val="000000"/>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Blank Light">
  <p:cSld name="Blank Light">
    <p:bg>
      <p:bgPr>
        <a:solidFill>
          <a:srgbClr val="FFFFFF"/>
        </a:solidFill>
        <a:effectLst/>
      </p:bgPr>
    </p:bg>
    <p:spTree>
      <p:nvGrpSpPr>
        <p:cNvPr id="1" name="Shape 181"/>
        <p:cNvGrpSpPr/>
        <p:nvPr/>
      </p:nvGrpSpPr>
      <p:grpSpPr>
        <a:xfrm>
          <a:off x="0" y="0"/>
          <a:ext cx="0" cy="0"/>
          <a:chOff x="0" y="0"/>
          <a:chExt cx="0" cy="0"/>
        </a:xfrm>
      </p:grpSpPr>
      <p:sp>
        <p:nvSpPr>
          <p:cNvPr id="182" name="Google Shape;182;p48"/>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24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24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24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24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24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24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24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24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2400" b="0">
                <a:solidFill>
                  <a:srgbClr val="24292F"/>
                </a:solidFill>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sz="290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50" Type="http://schemas.openxmlformats.org/officeDocument/2006/relationships/slideLayout" Target="../slideLayouts/slideLayout92.xml"/><Relationship Id="rId55" Type="http://schemas.openxmlformats.org/officeDocument/2006/relationships/slideLayout" Target="../slideLayouts/slideLayout97.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3" Type="http://schemas.openxmlformats.org/officeDocument/2006/relationships/slideLayout" Target="../slideLayouts/slideLayout95.xml"/><Relationship Id="rId5" Type="http://schemas.openxmlformats.org/officeDocument/2006/relationships/slideLayout" Target="../slideLayouts/slideLayout47.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56" Type="http://schemas.openxmlformats.org/officeDocument/2006/relationships/slideLayout" Target="../slideLayouts/slideLayout98.xml"/><Relationship Id="rId8" Type="http://schemas.openxmlformats.org/officeDocument/2006/relationships/slideLayout" Target="../slideLayouts/slideLayout50.xml"/><Relationship Id="rId51" Type="http://schemas.openxmlformats.org/officeDocument/2006/relationships/slideLayout" Target="../slideLayouts/slideLayout93.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54" Type="http://schemas.openxmlformats.org/officeDocument/2006/relationships/slideLayout" Target="../slideLayouts/slideLayout96.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slideLayout" Target="../slideLayouts/slideLayout91.xml"/><Relationship Id="rId57" Type="http://schemas.openxmlformats.org/officeDocument/2006/relationships/theme" Target="../theme/theme2.xml"/><Relationship Id="rId10" Type="http://schemas.openxmlformats.org/officeDocument/2006/relationships/slideLayout" Target="../slideLayouts/slideLayout52.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52"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609600"/>
            <a:ext cx="22352024" cy="16510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normAutofit/>
          </a:bodyPr>
          <a:lstStyle/>
          <a:p>
            <a:r>
              <a:t>Title Text</a:t>
            </a:r>
          </a:p>
        </p:txBody>
      </p:sp>
      <p:graphicFrame>
        <p:nvGraphicFramePr>
          <p:cNvPr id="4"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6" name="Body Level One…"/>
          <p:cNvSpPr txBox="1">
            <a:spLocks noGrp="1"/>
          </p:cNvSpPr>
          <p:nvPr>
            <p:ph type="body" idx="1"/>
          </p:nvPr>
        </p:nvSpPr>
        <p:spPr>
          <a:xfrm>
            <a:off x="1016000" y="3107332"/>
            <a:ext cx="22352000" cy="92836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7">
            <a:extLst>
              <a:ext uri="{FF2B5EF4-FFF2-40B4-BE49-F238E27FC236}">
                <a16:creationId xmlns:a16="http://schemas.microsoft.com/office/drawing/2014/main" id="{9C1B75F0-0BE7-6C41-860C-524EDF10A479}"/>
              </a:ext>
            </a:extLst>
          </p:cNvPr>
          <p:cNvPicPr>
            <a:picLocks noChangeAspect="1"/>
          </p:cNvPicPr>
          <p:nvPr userDrawn="1"/>
        </p:nvPicPr>
        <p:blipFill>
          <a:blip r:embed="rId44"/>
          <a:stretch>
            <a:fillRect/>
          </a:stretch>
        </p:blipFill>
        <p:spPr>
          <a:xfrm>
            <a:off x="23113998" y="12840806"/>
            <a:ext cx="508001" cy="492607"/>
          </a:xfrm>
          <a:prstGeom prst="rect">
            <a:avLst/>
          </a:prstGeom>
        </p:spPr>
      </p:pic>
      <p:sp>
        <p:nvSpPr>
          <p:cNvPr id="5" name="Footer Placeholder 4">
            <a:extLst>
              <a:ext uri="{FF2B5EF4-FFF2-40B4-BE49-F238E27FC236}">
                <a16:creationId xmlns:a16="http://schemas.microsoft.com/office/drawing/2014/main" id="{E3DF9659-6509-F343-810B-ADE90E088592}"/>
              </a:ext>
            </a:extLst>
          </p:cNvPr>
          <p:cNvSpPr>
            <a:spLocks noGrp="1"/>
          </p:cNvSpPr>
          <p:nvPr>
            <p:ph type="ftr" sz="quarter" idx="3"/>
          </p:nvPr>
        </p:nvSpPr>
        <p:spPr>
          <a:xfrm>
            <a:off x="21523569" y="12887698"/>
            <a:ext cx="1427872" cy="492607"/>
          </a:xfrm>
          <a:prstGeom prst="rect">
            <a:avLst/>
          </a:prstGeom>
        </p:spPr>
        <p:txBody>
          <a:bodyPr vert="horz" lIns="91440" tIns="45720" rIns="91440" bIns="45720" rtlCol="0" anchor="ctr"/>
          <a:lstStyle>
            <a:lvl1pPr algn="r">
              <a:defRPr sz="2400">
                <a:solidFill>
                  <a:srgbClr val="56606A"/>
                </a:solidFill>
              </a:defRPr>
            </a:lvl1pPr>
          </a:lstStyle>
          <a:p>
            <a:r>
              <a:rPr lang="en-US"/>
              <a:t>GitHub</a:t>
            </a:r>
          </a:p>
        </p:txBody>
      </p:sp>
    </p:spTree>
  </p:cSld>
  <p:clrMap bg1="dk1" tx1="lt1" bg2="dk2" tx2="lt2" accent1="accent1" accent2="accent2" accent3="accent3" accent4="accent4" accent5="accent5" accent6="accent6" hlink="hlink" folHlink="folHlink"/>
  <p:sldLayoutIdLst>
    <p:sldLayoutId id="2147483707" r:id="rId1"/>
    <p:sldLayoutId id="2147483652" r:id="rId2"/>
    <p:sldLayoutId id="2147483653" r:id="rId3"/>
    <p:sldLayoutId id="2147483656" r:id="rId4"/>
    <p:sldLayoutId id="2147483659" r:id="rId5"/>
    <p:sldLayoutId id="2147483660" r:id="rId6"/>
    <p:sldLayoutId id="2147483708" r:id="rId7"/>
    <p:sldLayoutId id="2147483709" r:id="rId8"/>
    <p:sldLayoutId id="2147483662" r:id="rId9"/>
    <p:sldLayoutId id="2147483663" r:id="rId10"/>
    <p:sldLayoutId id="2147483670" r:id="rId11"/>
    <p:sldLayoutId id="2147483671" r:id="rId12"/>
    <p:sldLayoutId id="2147483672" r:id="rId13"/>
    <p:sldLayoutId id="2147483673" r:id="rId14"/>
    <p:sldLayoutId id="2147483675" r:id="rId15"/>
    <p:sldLayoutId id="2147483676" r:id="rId16"/>
    <p:sldLayoutId id="2147483677" r:id="rId17"/>
    <p:sldLayoutId id="2147483678" r:id="rId18"/>
    <p:sldLayoutId id="2147483680" r:id="rId19"/>
    <p:sldLayoutId id="2147483681" r:id="rId20"/>
    <p:sldLayoutId id="2147483682" r:id="rId21"/>
    <p:sldLayoutId id="2147483684" r:id="rId22"/>
    <p:sldLayoutId id="2147483685" r:id="rId23"/>
    <p:sldLayoutId id="2147483711" r:id="rId24"/>
    <p:sldLayoutId id="2147483710" r:id="rId25"/>
    <p:sldLayoutId id="2147483687" r:id="rId26"/>
    <p:sldLayoutId id="2147483688" r:id="rId27"/>
    <p:sldLayoutId id="2147483690" r:id="rId28"/>
    <p:sldLayoutId id="2147483691" r:id="rId29"/>
    <p:sldLayoutId id="2147483692" r:id="rId30"/>
    <p:sldLayoutId id="2147483693" r:id="rId31"/>
    <p:sldLayoutId id="2147483695" r:id="rId32"/>
    <p:sldLayoutId id="2147483697" r:id="rId33"/>
    <p:sldLayoutId id="2147483698" r:id="rId34"/>
    <p:sldLayoutId id="2147483702" r:id="rId35"/>
    <p:sldLayoutId id="2147483703" r:id="rId36"/>
    <p:sldLayoutId id="2147483704" r:id="rId37"/>
    <p:sldLayoutId id="2147483705" r:id="rId38"/>
    <p:sldLayoutId id="2147483706" r:id="rId39"/>
    <p:sldLayoutId id="2147483712" r:id="rId40"/>
    <p:sldLayoutId id="2147483714" r:id="rId41"/>
    <p:sldLayoutId id="2147483715" r:id="rId42"/>
  </p:sldLayoutIdLst>
  <p:transition spd="med"/>
  <p:hf sldNum="0" hdr="0" dt="0"/>
  <p:txStyles>
    <p:title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p:titleStyle>
    <p:body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574800" y="1828800"/>
            <a:ext cx="21234400" cy="9412000"/>
          </a:xfrm>
          <a:prstGeom prst="rect">
            <a:avLst/>
          </a:prstGeom>
          <a:noFill/>
          <a:ln>
            <a:noFill/>
          </a:ln>
        </p:spPr>
        <p:txBody>
          <a:bodyPr spcFirstLastPara="1" wrap="square" lIns="19050" tIns="19050" rIns="19050" bIns="19050" anchor="ctr" anchorCtr="0">
            <a:noAutofit/>
          </a:bodyPr>
          <a:lstStyle>
            <a:lvl1pPr marL="457200" marR="0" lvl="0" indent="-381000" algn="l" rtl="0">
              <a:lnSpc>
                <a:spcPct val="100000"/>
              </a:lnSpc>
              <a:spcBef>
                <a:spcPts val="150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914400" marR="0" lvl="1"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2286000" marR="0" lvl="4"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2743200" marR="0" lvl="5"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3200400" marR="0" lvl="6"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3657600" marR="0" lvl="7"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4114800" marR="0" lvl="8" indent="-342900" algn="l" rtl="0">
              <a:lnSpc>
                <a:spcPct val="100000"/>
              </a:lnSpc>
              <a:spcBef>
                <a:spcPts val="1500"/>
              </a:spcBef>
              <a:spcAft>
                <a:spcPts val="0"/>
              </a:spcAft>
              <a:buClr>
                <a:srgbClr val="FFFFFF"/>
              </a:buClr>
              <a:buSzPts val="18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1778000" y="2298701"/>
            <a:ext cx="20828000" cy="4648000"/>
          </a:xfrm>
          <a:prstGeom prst="rect">
            <a:avLst/>
          </a:prstGeom>
          <a:noFill/>
          <a:ln>
            <a:noFill/>
          </a:ln>
        </p:spPr>
        <p:txBody>
          <a:bodyPr spcFirstLastPara="1" wrap="square" lIns="19050" tIns="19050" rIns="19050" bIns="19050" anchor="b" anchorCtr="0">
            <a:noAutofit/>
          </a:bodyPr>
          <a:lstStyle>
            <a:lvl1pPr marR="0" lvl="0"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746" r:id="rId1"/>
    <p:sldLayoutId id="2147483649" r:id="rId2"/>
    <p:sldLayoutId id="2147483650" r:id="rId3"/>
    <p:sldLayoutId id="2147483651" r:id="rId4"/>
    <p:sldLayoutId id="2147483747" r:id="rId5"/>
    <p:sldLayoutId id="2147483748" r:id="rId6"/>
    <p:sldLayoutId id="2147483654" r:id="rId7"/>
    <p:sldLayoutId id="2147483655" r:id="rId8"/>
    <p:sldLayoutId id="2147483749" r:id="rId9"/>
    <p:sldLayoutId id="2147483657" r:id="rId10"/>
    <p:sldLayoutId id="2147483658" r:id="rId11"/>
    <p:sldLayoutId id="2147483750" r:id="rId12"/>
    <p:sldLayoutId id="2147483751" r:id="rId13"/>
    <p:sldLayoutId id="2147483661" r:id="rId14"/>
    <p:sldLayoutId id="2147483752" r:id="rId15"/>
    <p:sldLayoutId id="2147483753" r:id="rId16"/>
    <p:sldLayoutId id="2147483664" r:id="rId17"/>
    <p:sldLayoutId id="2147483665" r:id="rId18"/>
    <p:sldLayoutId id="2147483666" r:id="rId19"/>
    <p:sldLayoutId id="2147483667" r:id="rId20"/>
    <p:sldLayoutId id="2147483668" r:id="rId21"/>
    <p:sldLayoutId id="2147483669" r:id="rId22"/>
    <p:sldLayoutId id="2147483754" r:id="rId23"/>
    <p:sldLayoutId id="2147483755" r:id="rId24"/>
    <p:sldLayoutId id="2147483756" r:id="rId25"/>
    <p:sldLayoutId id="2147483757" r:id="rId26"/>
    <p:sldLayoutId id="2147483674" r:id="rId27"/>
    <p:sldLayoutId id="2147483758" r:id="rId28"/>
    <p:sldLayoutId id="2147483759" r:id="rId29"/>
    <p:sldLayoutId id="2147483760" r:id="rId30"/>
    <p:sldLayoutId id="2147483761" r:id="rId31"/>
    <p:sldLayoutId id="2147483679" r:id="rId32"/>
    <p:sldLayoutId id="2147483762" r:id="rId33"/>
    <p:sldLayoutId id="2147483763" r:id="rId34"/>
    <p:sldLayoutId id="2147483764" r:id="rId35"/>
    <p:sldLayoutId id="2147483683" r:id="rId36"/>
    <p:sldLayoutId id="2147483765" r:id="rId37"/>
    <p:sldLayoutId id="2147483766" r:id="rId38"/>
    <p:sldLayoutId id="2147483686" r:id="rId39"/>
    <p:sldLayoutId id="2147483767" r:id="rId40"/>
    <p:sldLayoutId id="2147483768" r:id="rId41"/>
    <p:sldLayoutId id="2147483689" r:id="rId42"/>
    <p:sldLayoutId id="2147483769" r:id="rId43"/>
    <p:sldLayoutId id="2147483740" r:id="rId44"/>
    <p:sldLayoutId id="2147483741" r:id="rId45"/>
    <p:sldLayoutId id="2147483742" r:id="rId46"/>
    <p:sldLayoutId id="2147483743" r:id="rId47"/>
    <p:sldLayoutId id="2147483744" r:id="rId48"/>
    <p:sldLayoutId id="2147483696" r:id="rId49"/>
    <p:sldLayoutId id="2147483770" r:id="rId50"/>
    <p:sldLayoutId id="2147483771" r:id="rId51"/>
    <p:sldLayoutId id="2147483699" r:id="rId52"/>
    <p:sldLayoutId id="2147483772" r:id="rId53"/>
    <p:sldLayoutId id="2147483773" r:id="rId54"/>
    <p:sldLayoutId id="2147483774" r:id="rId55"/>
    <p:sldLayoutId id="2147483694"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artner.github.com/" TargetMode="External"/><Relationship Id="rId2" Type="http://schemas.openxmlformats.org/officeDocument/2006/relationships/hyperlink" Target="https://help.github.com/en/github/setting-up-and-managing-your-enterprise-account/about-enterprise-accounts" TargetMode="External"/><Relationship Id="rId1" Type="http://schemas.openxmlformats.org/officeDocument/2006/relationships/slideLayout" Target="../slideLayouts/slideLayout8.xml"/><Relationship Id="rId6" Type="http://schemas.openxmlformats.org/officeDocument/2006/relationships/hyperlink" Target="https://github.com/github/roadmap/projects/1" TargetMode="External"/><Relationship Id="rId5" Type="http://schemas.openxmlformats.org/officeDocument/2006/relationships/hyperlink" Target="https://github.com/pricing" TargetMode="External"/><Relationship Id="rId4" Type="http://schemas.openxmlformats.org/officeDocument/2006/relationships/hyperlink" Target="https://enterprise.github.com/releas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7A_70F65E0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hyperlink" Target="https://help.github.com/en/github/setting-up-and-managing-your-enterprise-account/about-enterprise-accounts" TargetMode="External"/><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hyperlink" Target="https://partner.github.com/" TargetMode="External"/><Relationship Id="rId2" Type="http://schemas.openxmlformats.org/officeDocument/2006/relationships/notesSlide" Target="../notesSlides/notesSlide7.xml"/><Relationship Id="rId1" Type="http://schemas.openxmlformats.org/officeDocument/2006/relationships/slideLayout" Target="../slideLayouts/slideLayout40.xml"/><Relationship Id="rId4" Type="http://schemas.openxmlformats.org/officeDocument/2006/relationships/hyperlink" Target="https://enterprise.github.com/releases"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p:txBody>
          <a:bodyPr>
            <a:normAutofit/>
          </a:bodyPr>
          <a:lstStyle/>
          <a:p>
            <a:pPr algn="l"/>
            <a:r>
              <a:rPr lang="en-DE" b="1" dirty="0"/>
              <a:t>Resources:</a:t>
            </a:r>
          </a:p>
          <a:p>
            <a:pPr marL="685800" indent="-685800" algn="l">
              <a:buFont typeface="Arial" panose="020B0604020202020204" pitchFamily="34" charset="0"/>
              <a:buChar char="•"/>
            </a:pPr>
            <a:r>
              <a:rPr lang="en-DE" sz="3200" dirty="0">
                <a:latin typeface="+mn-ea"/>
                <a:hlinkClick r:id="rId2"/>
              </a:rPr>
              <a:t>Docs: Setting up an Enterprise account</a:t>
            </a:r>
            <a:endParaRPr lang="en-DE" sz="3200" dirty="0">
              <a:latin typeface="+mn-ea"/>
            </a:endParaRPr>
          </a:p>
          <a:p>
            <a:pPr marL="685800" indent="-685800" algn="l">
              <a:buFont typeface="Arial" panose="020B0604020202020204" pitchFamily="34" charset="0"/>
              <a:buChar char="•"/>
            </a:pPr>
            <a:r>
              <a:rPr lang="en-DE" sz="3200" dirty="0">
                <a:latin typeface="+mn-ea"/>
                <a:hlinkClick r:id="rId3"/>
              </a:rPr>
              <a:t>GitHub Partner program</a:t>
            </a:r>
            <a:endParaRPr lang="en-DE" sz="3200" dirty="0">
              <a:latin typeface="+mn-ea"/>
            </a:endParaRPr>
          </a:p>
          <a:p>
            <a:pPr marL="685800" indent="-685800" algn="l">
              <a:buFont typeface="Arial" panose="020B0604020202020204" pitchFamily="34" charset="0"/>
              <a:buChar char="•"/>
            </a:pPr>
            <a:r>
              <a:rPr lang="en-DE" sz="3200" dirty="0">
                <a:latin typeface="+mn-ea"/>
                <a:hlinkClick r:id="rId4"/>
              </a:rPr>
              <a:t>GitHub Enterprise Server releases</a:t>
            </a:r>
            <a:endParaRPr lang="en-DE" sz="3200" dirty="0">
              <a:latin typeface="+mn-ea"/>
            </a:endParaRPr>
          </a:p>
          <a:p>
            <a:pPr marL="685800" indent="-685800" algn="l">
              <a:buFont typeface="Arial" panose="020B0604020202020204" pitchFamily="34" charset="0"/>
              <a:buChar char="•"/>
            </a:pPr>
            <a:r>
              <a:rPr lang="en-DE" sz="3200" dirty="0">
                <a:latin typeface="+mn-ea"/>
                <a:hlinkClick r:id="rId5"/>
              </a:rPr>
              <a:t>GitHub pricing</a:t>
            </a:r>
            <a:endParaRPr lang="en-DE" sz="3200" dirty="0">
              <a:latin typeface="+mn-ea"/>
            </a:endParaRPr>
          </a:p>
          <a:p>
            <a:pPr marL="685800" indent="-685800" algn="l">
              <a:buFont typeface="Arial" panose="020B0604020202020204" pitchFamily="34" charset="0"/>
              <a:buChar char="•"/>
            </a:pPr>
            <a:r>
              <a:rPr lang="en-DE" sz="3200" dirty="0">
                <a:latin typeface="+mn-ea"/>
                <a:hlinkClick r:id="rId6"/>
              </a:rPr>
              <a:t>GitHub public roadmap</a:t>
            </a:r>
            <a:endParaRPr lang="en-US" dirty="0">
              <a:latin typeface="+mn-ea"/>
            </a:endParaRPr>
          </a:p>
          <a:p>
            <a:pPr marL="685800" indent="-685800" algn="l">
              <a:buFont typeface="Arial" panose="020B0604020202020204" pitchFamily="34" charset="0"/>
              <a:buChar char="•"/>
            </a:pPr>
            <a:endParaRPr lang="en-DE" dirty="0"/>
          </a:p>
          <a:p>
            <a:pPr algn="l"/>
            <a:endParaRPr lang="en-DE" b="1" dirty="0"/>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lstStyle/>
          <a:p>
            <a:r>
              <a:rPr lang="en-DE"/>
              <a:t>Presenter notes</a:t>
            </a:r>
          </a:p>
        </p:txBody>
      </p:sp>
      <p:sp>
        <p:nvSpPr>
          <p:cNvPr id="4" name="Text Placeholder 3">
            <a:extLst>
              <a:ext uri="{FF2B5EF4-FFF2-40B4-BE49-F238E27FC236}">
                <a16:creationId xmlns:a16="http://schemas.microsoft.com/office/drawing/2014/main" id="{2E6294AD-5E81-DC4C-AF5A-8F28F6B911A4}"/>
              </a:ext>
            </a:extLst>
          </p:cNvPr>
          <p:cNvSpPr>
            <a:spLocks noGrp="1"/>
          </p:cNvSpPr>
          <p:nvPr>
            <p:ph type="body" idx="10"/>
          </p:nvPr>
        </p:nvSpPr>
        <p:spPr>
          <a:xfrm>
            <a:off x="8750808" y="3556000"/>
            <a:ext cx="6309241" cy="6858000"/>
          </a:xfrm>
        </p:spPr>
        <p:txBody>
          <a:bodyPr/>
          <a:lstStyle/>
          <a:p>
            <a:pPr algn="l"/>
            <a:r>
              <a:rPr lang="en-DE" b="1">
                <a:latin typeface="+mj-lt"/>
              </a:rPr>
              <a:t>Demo prep:</a:t>
            </a:r>
          </a:p>
          <a:p>
            <a:pPr marL="685800" indent="-685800" algn="l">
              <a:buFont typeface="Arial" panose="020B0604020202020204" pitchFamily="34" charset="0"/>
              <a:buChar char="•"/>
            </a:pPr>
            <a:r>
              <a:rPr lang="en-DE" sz="3200"/>
              <a:t>Show GitHub roadmap (Optional)</a:t>
            </a:r>
          </a:p>
        </p:txBody>
      </p:sp>
      <p:sp>
        <p:nvSpPr>
          <p:cNvPr id="5" name="Text Placeholder 4">
            <a:extLst>
              <a:ext uri="{FF2B5EF4-FFF2-40B4-BE49-F238E27FC236}">
                <a16:creationId xmlns:a16="http://schemas.microsoft.com/office/drawing/2014/main" id="{28C7B76F-C83F-0F49-8A43-1C95BE1C8D5C}"/>
              </a:ext>
            </a:extLst>
          </p:cNvPr>
          <p:cNvSpPr>
            <a:spLocks noGrp="1"/>
          </p:cNvSpPr>
          <p:nvPr>
            <p:ph type="body" idx="11"/>
          </p:nvPr>
        </p:nvSpPr>
        <p:spPr>
          <a:xfrm>
            <a:off x="16449040" y="3556000"/>
            <a:ext cx="6811264" cy="7859252"/>
          </a:xfrm>
        </p:spPr>
        <p:txBody>
          <a:bodyPr/>
          <a:lstStyle/>
          <a:p>
            <a:pPr algn="l"/>
            <a:r>
              <a:rPr lang="en-DE" b="1"/>
              <a:t>FAQ:</a:t>
            </a:r>
          </a:p>
          <a:p>
            <a:pPr algn="l"/>
            <a:r>
              <a:rPr lang="en-DE" sz="3200"/>
              <a:t>On final slide, in notes</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Customer stories:</a:t>
            </a:r>
          </a:p>
          <a:p>
            <a:pPr algn="l"/>
            <a:r>
              <a:rPr lang="en-DE" sz="3200" dirty="0"/>
              <a:t>None</a:t>
            </a:r>
          </a:p>
        </p:txBody>
      </p:sp>
      <p:sp>
        <p:nvSpPr>
          <p:cNvPr id="9" name="TextBox 8">
            <a:extLst>
              <a:ext uri="{FF2B5EF4-FFF2-40B4-BE49-F238E27FC236}">
                <a16:creationId xmlns:a16="http://schemas.microsoft.com/office/drawing/2014/main" id="{BA324207-6E62-C740-A5CA-100F7C7B1FD7}"/>
              </a:ext>
            </a:extLst>
          </p:cNvPr>
          <p:cNvSpPr txBox="1"/>
          <p:nvPr/>
        </p:nvSpPr>
        <p:spPr>
          <a:xfrm>
            <a:off x="5014452" y="3889744"/>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8" name="Rectangle 7">
            <a:extLst>
              <a:ext uri="{FF2B5EF4-FFF2-40B4-BE49-F238E27FC236}">
                <a16:creationId xmlns:a16="http://schemas.microsoft.com/office/drawing/2014/main" id="{2D969AD6-347D-334B-832C-61685176D2E0}"/>
              </a:ext>
            </a:extLst>
          </p:cNvPr>
          <p:cNvSpPr/>
          <p:nvPr/>
        </p:nvSpPr>
        <p:spPr>
          <a:xfrm>
            <a:off x="16449040" y="10951822"/>
            <a:ext cx="12192000" cy="646331"/>
          </a:xfrm>
          <a:prstGeom prst="rect">
            <a:avLst/>
          </a:prstGeom>
        </p:spPr>
        <p:txBody>
          <a:bodyPr>
            <a:spAutoFit/>
          </a:bodyPr>
          <a:lstStyle/>
          <a:p>
            <a:pPr marL="571500" indent="-571500">
              <a:buFont typeface="Arial" panose="020B0604020202020204" pitchFamily="34" charset="0"/>
              <a:buChar char="•"/>
            </a:pPr>
            <a:r>
              <a:rPr lang="en-DE" dirty="0">
                <a:solidFill>
                  <a:schemeClr val="tx2"/>
                </a:solidFill>
                <a:latin typeface="+mj-lt"/>
              </a:rPr>
              <a:t>10-15 minutes</a:t>
            </a:r>
          </a:p>
        </p:txBody>
      </p:sp>
      <p:sp>
        <p:nvSpPr>
          <p:cNvPr id="11" name="Rectangle 10">
            <a:extLst>
              <a:ext uri="{FF2B5EF4-FFF2-40B4-BE49-F238E27FC236}">
                <a16:creationId xmlns:a16="http://schemas.microsoft.com/office/drawing/2014/main" id="{00AB1776-F160-844F-A41B-99BD21CFF240}"/>
              </a:ext>
            </a:extLst>
          </p:cNvPr>
          <p:cNvSpPr/>
          <p:nvPr/>
        </p:nvSpPr>
        <p:spPr>
          <a:xfrm>
            <a:off x="16449040" y="9952335"/>
            <a:ext cx="12192000" cy="923330"/>
          </a:xfrm>
          <a:prstGeom prst="rect">
            <a:avLst/>
          </a:prstGeom>
        </p:spPr>
        <p:txBody>
          <a:bodyPr>
            <a:spAutoFit/>
          </a:bodyPr>
          <a:lstStyle/>
          <a:p>
            <a:r>
              <a:rPr lang="en-DE" sz="5400" dirty="0">
                <a:solidFill>
                  <a:schemeClr val="tx2"/>
                </a:solidFill>
                <a:latin typeface="+mj-lt"/>
              </a:rPr>
              <a:t>Expected timing:</a:t>
            </a:r>
          </a:p>
        </p:txBody>
      </p:sp>
      <p:sp>
        <p:nvSpPr>
          <p:cNvPr id="12" name="TextBox 11">
            <a:extLst>
              <a:ext uri="{FF2B5EF4-FFF2-40B4-BE49-F238E27FC236}">
                <a16:creationId xmlns:a16="http://schemas.microsoft.com/office/drawing/2014/main" id="{637F63C3-8E25-B14C-8B1E-5E10DAECF8E3}"/>
              </a:ext>
            </a:extLst>
          </p:cNvPr>
          <p:cNvSpPr txBox="1"/>
          <p:nvPr/>
        </p:nvSpPr>
        <p:spPr>
          <a:xfrm>
            <a:off x="12874752" y="11083417"/>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dirty="0">
              <a:ln>
                <a:noFill/>
              </a:ln>
              <a:solidFill>
                <a:srgbClr val="959DA5"/>
              </a:solidFill>
              <a:effectLst/>
              <a:uFillTx/>
              <a:latin typeface="Menlo"/>
              <a:ea typeface="Menlo"/>
              <a:cs typeface="Menlo"/>
              <a:sym typeface="Menlo"/>
            </a:endParaRPr>
          </a:p>
        </p:txBody>
      </p:sp>
    </p:spTree>
    <p:extLst>
      <p:ext uri="{BB962C8B-B14F-4D97-AF65-F5344CB8AC3E}">
        <p14:creationId xmlns:p14="http://schemas.microsoft.com/office/powerpoint/2010/main" val="103748420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2" name="Google Shape;492;p129"/>
          <p:cNvPicPr preferRelativeResize="0"/>
          <p:nvPr/>
        </p:nvPicPr>
        <p:blipFill>
          <a:blip r:embed="rId3">
            <a:alphaModFix/>
          </a:blip>
          <a:stretch>
            <a:fillRect/>
          </a:stretch>
        </p:blipFill>
        <p:spPr>
          <a:xfrm>
            <a:off x="1" y="3099292"/>
            <a:ext cx="24383992" cy="9111808"/>
          </a:xfrm>
          <a:prstGeom prst="rect">
            <a:avLst/>
          </a:prstGeom>
          <a:noFill/>
          <a:ln>
            <a:noFill/>
          </a:ln>
        </p:spPr>
      </p:pic>
      <p:sp>
        <p:nvSpPr>
          <p:cNvPr id="3" name="TextBox 2">
            <a:extLst>
              <a:ext uri="{FF2B5EF4-FFF2-40B4-BE49-F238E27FC236}">
                <a16:creationId xmlns:a16="http://schemas.microsoft.com/office/drawing/2014/main" id="{1240A2B4-8B07-4FE5-A042-AB625739196B}"/>
              </a:ext>
            </a:extLst>
          </p:cNvPr>
          <p:cNvSpPr txBox="1"/>
          <p:nvPr/>
        </p:nvSpPr>
        <p:spPr>
          <a:xfrm>
            <a:off x="-20997" y="500773"/>
            <a:ext cx="2441257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a:solidFill>
                  <a:srgbClr val="23292E"/>
                </a:solidFill>
                <a:latin typeface="Helvetica Neue"/>
              </a:rPr>
              <a:t>Sales view</a:t>
            </a:r>
            <a:endParaRPr lang="en-US"/>
          </a:p>
        </p:txBody>
      </p:sp>
    </p:spTree>
    <p:extLst>
      <p:ext uri="{BB962C8B-B14F-4D97-AF65-F5344CB8AC3E}">
        <p14:creationId xmlns:p14="http://schemas.microsoft.com/office/powerpoint/2010/main" val="2224404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9581FDF3-23E2-B841-B336-105D95420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19" y="2178267"/>
            <a:ext cx="23198096" cy="10038080"/>
          </a:xfrm>
          <a:prstGeom prst="rect">
            <a:avLst/>
          </a:prstGeom>
          <a:ln>
            <a:noFill/>
          </a:ln>
          <a:effectLst>
            <a:outerShdw blurRad="292100" dist="139700" dir="2700000" algn="tl" rotWithShape="0">
              <a:srgbClr val="333333">
                <a:alpha val="65000"/>
              </a:srgbClr>
            </a:outerShdw>
          </a:effectLst>
        </p:spPr>
      </p:pic>
      <p:sp>
        <p:nvSpPr>
          <p:cNvPr id="2" name="Google Shape;486;p128">
            <a:extLst>
              <a:ext uri="{FF2B5EF4-FFF2-40B4-BE49-F238E27FC236}">
                <a16:creationId xmlns:a16="http://schemas.microsoft.com/office/drawing/2014/main" id="{AD9EEB5F-F1F3-4089-8CA6-C64093F34C21}"/>
              </a:ext>
            </a:extLst>
          </p:cNvPr>
          <p:cNvSpPr txBox="1">
            <a:spLocks/>
          </p:cNvSpPr>
          <p:nvPr/>
        </p:nvSpPr>
        <p:spPr>
          <a:xfrm>
            <a:off x="-4179" y="9382"/>
            <a:ext cx="24394617" cy="2055092"/>
          </a:xfrm>
          <a:prstGeom prst="rect">
            <a:avLst/>
          </a:prstGeom>
          <a:noFill/>
          <a:ln>
            <a:noFill/>
          </a:ln>
        </p:spPr>
        <p:txBody>
          <a:bodyPr spcFirstLastPara="1" wrap="square" lIns="50800" tIns="50800" rIns="50800" bIns="50800" anchor="ctr"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algn="ctr"/>
            <a:r>
              <a:rPr lang="en" sz="9600">
                <a:solidFill>
                  <a:schemeClr val="bg1"/>
                </a:solidFill>
              </a:rPr>
              <a:t>GitHub public roadmap</a:t>
            </a:r>
            <a:endParaRPr lang="en-US">
              <a:solidFill>
                <a:schemeClr val="bg1"/>
              </a:solidFill>
            </a:endParaRPr>
          </a:p>
        </p:txBody>
      </p:sp>
    </p:spTree>
    <p:extLst>
      <p:ext uri="{BB962C8B-B14F-4D97-AF65-F5344CB8AC3E}">
        <p14:creationId xmlns:p14="http://schemas.microsoft.com/office/powerpoint/2010/main" val="404441476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1941292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4018-C0EA-0F48-94C5-800606FC94E1}"/>
              </a:ext>
            </a:extLst>
          </p:cNvPr>
          <p:cNvSpPr>
            <a:spLocks noGrp="1"/>
          </p:cNvSpPr>
          <p:nvPr>
            <p:ph type="title"/>
          </p:nvPr>
        </p:nvSpPr>
        <p:spPr/>
        <p:txBody>
          <a:bodyPr/>
          <a:lstStyle/>
          <a:p>
            <a:r>
              <a:rPr lang="en-US"/>
              <a:t>GitHub offerings</a:t>
            </a:r>
          </a:p>
        </p:txBody>
      </p:sp>
      <p:sp>
        <p:nvSpPr>
          <p:cNvPr id="3" name="Text Placeholder 2">
            <a:extLst>
              <a:ext uri="{FF2B5EF4-FFF2-40B4-BE49-F238E27FC236}">
                <a16:creationId xmlns:a16="http://schemas.microsoft.com/office/drawing/2014/main" id="{AC485A2E-6347-554B-9010-9AC66B1E28DA}"/>
              </a:ext>
            </a:extLst>
          </p:cNvPr>
          <p:cNvSpPr>
            <a:spLocks noGrp="1"/>
          </p:cNvSpPr>
          <p:nvPr>
            <p:ph type="body" sz="quarter" idx="10"/>
          </p:nvPr>
        </p:nvSpPr>
        <p:spPr/>
        <p:txBody>
          <a:bodyPr/>
          <a:lstStyle/>
          <a:p>
            <a:r>
              <a:rPr lang="en-US">
                <a:latin typeface="Consolas"/>
              </a:rPr>
              <a:t>GitHub Bootcamp</a:t>
            </a:r>
          </a:p>
        </p:txBody>
      </p:sp>
      <p:sp>
        <p:nvSpPr>
          <p:cNvPr id="4" name="Text Placeholder 3">
            <a:extLst>
              <a:ext uri="{FF2B5EF4-FFF2-40B4-BE49-F238E27FC236}">
                <a16:creationId xmlns:a16="http://schemas.microsoft.com/office/drawing/2014/main" id="{AE930BFD-E553-9447-A127-C33A0B7899DD}"/>
              </a:ext>
            </a:extLst>
          </p:cNvPr>
          <p:cNvSpPr>
            <a:spLocks noGrp="1"/>
          </p:cNvSpPr>
          <p:nvPr>
            <p:ph type="body" sz="quarter" idx="11"/>
          </p:nvPr>
        </p:nvSpPr>
        <p:spPr/>
        <p:txBody>
          <a:bodyPr/>
          <a:lstStyle/>
          <a:p>
            <a:r>
              <a:rPr lang="en-US">
                <a:latin typeface="Consolas"/>
              </a:rPr>
              <a:t>@presenter name (optional)</a:t>
            </a:r>
          </a:p>
        </p:txBody>
      </p:sp>
    </p:spTree>
    <p:extLst>
      <p:ext uri="{BB962C8B-B14F-4D97-AF65-F5344CB8AC3E}">
        <p14:creationId xmlns:p14="http://schemas.microsoft.com/office/powerpoint/2010/main" val="282935525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a:xfrm>
            <a:off x="1016000" y="1016000"/>
            <a:ext cx="22352000" cy="1578919"/>
          </a:xfrm>
        </p:spPr>
        <p:txBody>
          <a:bodyPr anchor="ctr">
            <a:normAutofit fontScale="90000"/>
          </a:bodyPr>
          <a:lstStyle/>
          <a:p>
            <a:pPr algn="ctr"/>
            <a:r>
              <a:rPr lang="en-DE" dirty="0"/>
              <a:t>This module will enable you to:</a:t>
            </a:r>
            <a:endParaRPr lang="en-US" dirty="0"/>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0"/>
          </p:nvPr>
        </p:nvSpPr>
        <p:spPr/>
        <p:txBody>
          <a:bodyPr anchor="ctr">
            <a:normAutofit/>
          </a:bodyPr>
          <a:lstStyle/>
          <a:p>
            <a:pPr>
              <a:spcAft>
                <a:spcPts val="600"/>
              </a:spcAft>
            </a:pPr>
            <a:r>
              <a:rPr lang="en-US"/>
              <a:t>GitHub</a:t>
            </a:r>
          </a:p>
        </p:txBody>
      </p:sp>
      <p:sp>
        <p:nvSpPr>
          <p:cNvPr id="2" name="Text Placeholder 1">
            <a:extLst>
              <a:ext uri="{FF2B5EF4-FFF2-40B4-BE49-F238E27FC236}">
                <a16:creationId xmlns:a16="http://schemas.microsoft.com/office/drawing/2014/main" id="{2221B24D-674B-4A44-B28D-C46B043B7DFD}"/>
              </a:ext>
            </a:extLst>
          </p:cNvPr>
          <p:cNvSpPr>
            <a:spLocks noGrp="1"/>
          </p:cNvSpPr>
          <p:nvPr>
            <p:ph type="body" sz="quarter" idx="4294967295"/>
          </p:nvPr>
        </p:nvSpPr>
        <p:spPr>
          <a:xfrm>
            <a:off x="2225675" y="4192772"/>
            <a:ext cx="19932650" cy="6631172"/>
          </a:xfrm>
        </p:spPr>
        <p:txBody>
          <a:bodyPr anchor="t">
            <a:normAutofit/>
          </a:bodyPr>
          <a:lstStyle/>
          <a:p>
            <a:pPr marL="685800" indent="-685800" algn="l">
              <a:buFont typeface="Arial" panose="020B0604020202020204" pitchFamily="34" charset="0"/>
              <a:buChar char="•"/>
            </a:pPr>
            <a:r>
              <a:rPr lang="en-DE" dirty="0"/>
              <a:t>Advise customers on GitHub topics in the context of the </a:t>
            </a:r>
            <a:r>
              <a:rPr lang="en-DE"/>
              <a:t>features available to them in their current GitHub SKU</a:t>
            </a:r>
            <a:br>
              <a:rPr lang="en-DE" dirty="0"/>
            </a:br>
            <a:endParaRPr lang="en-US" dirty="0"/>
          </a:p>
          <a:p>
            <a:pPr marL="685800" indent="-685800" algn="l">
              <a:buFont typeface="Arial" panose="020B0604020202020204" pitchFamily="34" charset="0"/>
              <a:buChar char="•"/>
            </a:pPr>
            <a:r>
              <a:rPr lang="en-DE" dirty="0"/>
              <a:t>Differentiate features available on various GitHub SKUs when working with customers</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endParaRPr lang="en-DE"/>
          </a:p>
        </p:txBody>
      </p:sp>
    </p:spTree>
    <p:extLst>
      <p:ext uri="{BB962C8B-B14F-4D97-AF65-F5344CB8AC3E}">
        <p14:creationId xmlns:p14="http://schemas.microsoft.com/office/powerpoint/2010/main" val="1895194114"/>
      </p:ext>
    </p:extLst>
  </p:cSld>
  <p:clrMapOvr>
    <a:masterClrMapping/>
  </p:clrMapOvr>
  <p:transition spd="med"/>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23"/>
          <p:cNvSpPr txBox="1">
            <a:spLocks noGrp="1"/>
          </p:cNvSpPr>
          <p:nvPr>
            <p:ph type="body" idx="1"/>
          </p:nvPr>
        </p:nvSpPr>
        <p:spPr>
          <a:xfrm>
            <a:off x="13411200" y="609600"/>
            <a:ext cx="9972800" cy="12192000"/>
          </a:xfrm>
          <a:prstGeom prst="rect">
            <a:avLst/>
          </a:prstGeom>
          <a:noFill/>
          <a:ln>
            <a:noFill/>
          </a:ln>
        </p:spPr>
        <p:txBody>
          <a:bodyPr spcFirstLastPara="1" wrap="square" lIns="50800" tIns="50800" rIns="50800" bIns="50800" anchor="ctr" anchorCtr="0">
            <a:noAutofit/>
          </a:bodyPr>
          <a:lstStyle/>
          <a:p>
            <a:pPr marL="0" indent="0" rtl="0">
              <a:buNone/>
            </a:pPr>
            <a:r>
              <a:rPr lang="en-US" sz="4400"/>
              <a:t>Great for new teams just getting started with GitHub. Teams on this plan graduate to the GitHub Enterprise Cloud plan when their needs grow</a:t>
            </a:r>
            <a:endParaRPr lang="en-US" sz="4400" b="1"/>
          </a:p>
          <a:p>
            <a:pPr marL="0" indent="0" rtl="0">
              <a:spcBef>
                <a:spcPts val="1067"/>
              </a:spcBef>
              <a:buNone/>
            </a:pPr>
            <a:endParaRPr lang="en-US" sz="4400"/>
          </a:p>
          <a:p>
            <a:pPr marL="1219200" indent="-880110" rtl="0">
              <a:spcBef>
                <a:spcPts val="1067"/>
              </a:spcBef>
              <a:buSzPts val="1600"/>
            </a:pPr>
            <a:r>
              <a:rPr lang="en-US" sz="4400"/>
              <a:t>Very few customers use this option</a:t>
            </a:r>
          </a:p>
          <a:p>
            <a:pPr marL="1219200" indent="-880110" rtl="0">
              <a:spcBef>
                <a:spcPts val="2667"/>
              </a:spcBef>
              <a:buSzPts val="1600"/>
            </a:pPr>
            <a:r>
              <a:rPr lang="en-US" sz="4400"/>
              <a:t>Fast and straightforward deployment, up in minutes</a:t>
            </a:r>
          </a:p>
          <a:p>
            <a:pPr marL="1219200" indent="-880110" rtl="0">
              <a:spcBef>
                <a:spcPts val="2667"/>
              </a:spcBef>
              <a:spcAft>
                <a:spcPts val="2667"/>
              </a:spcAft>
              <a:buSzPts val="1600"/>
            </a:pPr>
            <a:r>
              <a:rPr lang="en-US" sz="4400"/>
              <a:t>Lightweight pricing to make it approachable for new companies</a:t>
            </a:r>
          </a:p>
        </p:txBody>
      </p:sp>
      <p:sp>
        <p:nvSpPr>
          <p:cNvPr id="456" name="Google Shape;456;p123"/>
          <p:cNvSpPr txBox="1">
            <a:spLocks noGrp="1"/>
          </p:cNvSpPr>
          <p:nvPr>
            <p:ph type="title"/>
          </p:nvPr>
        </p:nvSpPr>
        <p:spPr>
          <a:xfrm>
            <a:off x="1219200" y="609600"/>
            <a:ext cx="10216800" cy="12192000"/>
          </a:xfrm>
          <a:prstGeom prst="rect">
            <a:avLst/>
          </a:prstGeom>
          <a:noFill/>
          <a:ln>
            <a:noFill/>
          </a:ln>
        </p:spPr>
        <p:txBody>
          <a:bodyPr spcFirstLastPara="1" wrap="square" lIns="50800" tIns="50800" rIns="50800" bIns="50800" anchor="ctr" anchorCtr="0">
            <a:noAutofit/>
          </a:bodyPr>
          <a:lstStyle/>
          <a:p>
            <a:pPr rtl="0"/>
            <a:r>
              <a:rPr lang="en" sz="9600"/>
              <a:t>GitHub Cloud</a:t>
            </a:r>
            <a:endParaRPr lang="en-US" sz="9600"/>
          </a:p>
        </p:txBody>
      </p:sp>
    </p:spTree>
    <p:extLst>
      <p:ext uri="{BB962C8B-B14F-4D97-AF65-F5344CB8AC3E}">
        <p14:creationId xmlns:p14="http://schemas.microsoft.com/office/powerpoint/2010/main" val="2171023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24"/>
          <p:cNvSpPr txBox="1">
            <a:spLocks noGrp="1"/>
          </p:cNvSpPr>
          <p:nvPr>
            <p:ph type="body" idx="1"/>
          </p:nvPr>
        </p:nvSpPr>
        <p:spPr>
          <a:xfrm>
            <a:off x="13411200" y="609600"/>
            <a:ext cx="9972800" cy="12192000"/>
          </a:xfrm>
          <a:prstGeom prst="rect">
            <a:avLst/>
          </a:prstGeom>
          <a:noFill/>
          <a:ln>
            <a:noFill/>
          </a:ln>
        </p:spPr>
        <p:txBody>
          <a:bodyPr spcFirstLastPara="1" wrap="square" lIns="50800" tIns="50800" rIns="50800" bIns="50800" anchor="ctr" anchorCtr="0">
            <a:noAutofit/>
          </a:bodyPr>
          <a:lstStyle/>
          <a:p>
            <a:pPr marL="0" indent="0" rtl="0">
              <a:buNone/>
            </a:pPr>
            <a:r>
              <a:rPr lang="en-US" sz="4400"/>
              <a:t>Effortless infrastructure, the power of the community, and all the integrations you know and love</a:t>
            </a:r>
            <a:endParaRPr lang="en-US" sz="4400" b="1"/>
          </a:p>
          <a:p>
            <a:pPr marL="0" indent="0" rtl="0">
              <a:spcBef>
                <a:spcPts val="1067"/>
              </a:spcBef>
              <a:buNone/>
            </a:pPr>
            <a:endParaRPr lang="en-US" sz="4400"/>
          </a:p>
          <a:p>
            <a:pPr marL="1219200" indent="-880110" rtl="0">
              <a:spcBef>
                <a:spcPts val="1067"/>
              </a:spcBef>
              <a:buSzPts val="1600"/>
            </a:pPr>
            <a:r>
              <a:rPr lang="en-US" sz="4400"/>
              <a:t>Fast and straightforward deployment, up in minutes</a:t>
            </a:r>
          </a:p>
          <a:p>
            <a:pPr marL="1219200" indent="-880110" rtl="0">
              <a:spcBef>
                <a:spcPts val="2667"/>
              </a:spcBef>
              <a:buSzPts val="1600"/>
            </a:pPr>
            <a:r>
              <a:rPr lang="en-US" sz="4400"/>
              <a:t>Setup is usually focused on SSO integration and permission config</a:t>
            </a:r>
          </a:p>
          <a:p>
            <a:pPr marL="1219200" indent="-880110" rtl="0">
              <a:spcBef>
                <a:spcPts val="2667"/>
              </a:spcBef>
              <a:spcAft>
                <a:spcPts val="2667"/>
              </a:spcAft>
              <a:buSzPts val="1600"/>
            </a:pPr>
            <a:r>
              <a:rPr lang="en-US" sz="4400" u="sng">
                <a:solidFill>
                  <a:schemeClr val="hlink"/>
                </a:solidFill>
                <a:hlinkClick r:id="rId3">
                  <a:extLst>
                    <a:ext uri="{A12FA001-AC4F-418D-AE19-62706E023703}">
                      <ahyp:hlinkClr xmlns:ahyp="http://schemas.microsoft.com/office/drawing/2018/hyperlinkcolor" val="tx"/>
                    </a:ext>
                  </a:extLst>
                </a:hlinkClick>
              </a:rPr>
              <a:t>Enterprise accounts</a:t>
            </a:r>
            <a:r>
              <a:rPr lang="en-US" sz="4400"/>
              <a:t> can enable easier management of multiple business organizations</a:t>
            </a:r>
          </a:p>
        </p:txBody>
      </p:sp>
      <p:sp>
        <p:nvSpPr>
          <p:cNvPr id="462" name="Google Shape;462;p124"/>
          <p:cNvSpPr txBox="1">
            <a:spLocks noGrp="1"/>
          </p:cNvSpPr>
          <p:nvPr>
            <p:ph type="title"/>
          </p:nvPr>
        </p:nvSpPr>
        <p:spPr>
          <a:xfrm>
            <a:off x="1219200" y="609600"/>
            <a:ext cx="10216800" cy="12192000"/>
          </a:xfrm>
          <a:prstGeom prst="rect">
            <a:avLst/>
          </a:prstGeom>
          <a:noFill/>
          <a:ln>
            <a:noFill/>
          </a:ln>
        </p:spPr>
        <p:txBody>
          <a:bodyPr spcFirstLastPara="1" wrap="square" lIns="50800" tIns="50800" rIns="50800" bIns="50800" anchor="ctr" anchorCtr="0">
            <a:noAutofit/>
          </a:bodyPr>
          <a:lstStyle/>
          <a:p>
            <a:pPr rtl="0"/>
            <a:r>
              <a:rPr lang="en" sz="9600"/>
              <a:t>GitHub Enterprise Cloud</a:t>
            </a:r>
            <a:endParaRPr lang="en-US" sz="9600"/>
          </a:p>
        </p:txBody>
      </p:sp>
    </p:spTree>
    <p:extLst>
      <p:ext uri="{BB962C8B-B14F-4D97-AF65-F5344CB8AC3E}">
        <p14:creationId xmlns:p14="http://schemas.microsoft.com/office/powerpoint/2010/main" val="337352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125"/>
          <p:cNvSpPr txBox="1">
            <a:spLocks noGrp="1"/>
          </p:cNvSpPr>
          <p:nvPr>
            <p:ph type="body" idx="1"/>
          </p:nvPr>
        </p:nvSpPr>
        <p:spPr>
          <a:xfrm>
            <a:off x="13411200" y="609600"/>
            <a:ext cx="9972800" cy="12192000"/>
          </a:xfrm>
          <a:prstGeom prst="rect">
            <a:avLst/>
          </a:prstGeom>
          <a:noFill/>
          <a:ln>
            <a:noFill/>
          </a:ln>
        </p:spPr>
        <p:txBody>
          <a:bodyPr spcFirstLastPara="1" wrap="square" lIns="50800" tIns="50800" rIns="50800" bIns="50800" anchor="ctr" anchorCtr="0">
            <a:noAutofit/>
          </a:bodyPr>
          <a:lstStyle/>
          <a:p>
            <a:pPr marL="0" indent="0" rtl="0">
              <a:buNone/>
            </a:pPr>
            <a:r>
              <a:rPr lang="en" sz="4400"/>
              <a:t>GitHub Enterprise Server enables customers to manage their infrastructure and isolate their data</a:t>
            </a:r>
            <a:endParaRPr lang="en-US" sz="4400" b="1"/>
          </a:p>
          <a:p>
            <a:pPr marL="0" indent="0" rtl="0">
              <a:spcBef>
                <a:spcPts val="1067"/>
              </a:spcBef>
              <a:buNone/>
            </a:pPr>
            <a:endParaRPr sz="4400"/>
          </a:p>
          <a:p>
            <a:pPr marL="1219200" indent="-880110" rtl="0">
              <a:spcBef>
                <a:spcPts val="1067"/>
              </a:spcBef>
              <a:buSzPts val="1600"/>
            </a:pPr>
            <a:r>
              <a:rPr lang="en" sz="4400"/>
              <a:t>More involved setup, but an easy deployment and can be running in minutes</a:t>
            </a:r>
            <a:endParaRPr sz="4400"/>
          </a:p>
          <a:p>
            <a:pPr marL="1219200" indent="-880110" rtl="0">
              <a:spcBef>
                <a:spcPts val="2667"/>
              </a:spcBef>
              <a:buSzPts val="1600"/>
            </a:pPr>
            <a:r>
              <a:rPr lang="en" sz="4400"/>
              <a:t>Same code base as GitHub Enterprise Cloud, but features usually land a few months after GHEC</a:t>
            </a:r>
            <a:endParaRPr sz="4400"/>
          </a:p>
          <a:p>
            <a:pPr marL="1219200" indent="-880110" rtl="0">
              <a:spcBef>
                <a:spcPts val="2667"/>
              </a:spcBef>
              <a:spcAft>
                <a:spcPts val="2667"/>
              </a:spcAft>
              <a:buSzPts val="1600"/>
            </a:pPr>
            <a:r>
              <a:rPr lang="en" sz="4400"/>
              <a:t>More optimization of the environment to fit the needs of your organization</a:t>
            </a:r>
            <a:endParaRPr sz="4400"/>
          </a:p>
        </p:txBody>
      </p:sp>
      <p:sp>
        <p:nvSpPr>
          <p:cNvPr id="468" name="Google Shape;468;p125"/>
          <p:cNvSpPr txBox="1">
            <a:spLocks noGrp="1"/>
          </p:cNvSpPr>
          <p:nvPr>
            <p:ph type="title"/>
          </p:nvPr>
        </p:nvSpPr>
        <p:spPr>
          <a:xfrm>
            <a:off x="1162366" y="476987"/>
            <a:ext cx="10216800" cy="12192000"/>
          </a:xfrm>
          <a:prstGeom prst="rect">
            <a:avLst/>
          </a:prstGeom>
          <a:noFill/>
          <a:ln>
            <a:noFill/>
          </a:ln>
        </p:spPr>
        <p:txBody>
          <a:bodyPr spcFirstLastPara="1" wrap="square" lIns="50800" tIns="50800" rIns="50800" bIns="50800" anchor="ctr" anchorCtr="0">
            <a:noAutofit/>
          </a:bodyPr>
          <a:lstStyle/>
          <a:p>
            <a:pPr rtl="0"/>
            <a:r>
              <a:rPr lang="en" sz="9600"/>
              <a:t>GitHub Enterprise Server</a:t>
            </a:r>
            <a:endParaRPr sz="9600"/>
          </a:p>
        </p:txBody>
      </p:sp>
    </p:spTree>
    <p:extLst>
      <p:ext uri="{BB962C8B-B14F-4D97-AF65-F5344CB8AC3E}">
        <p14:creationId xmlns:p14="http://schemas.microsoft.com/office/powerpoint/2010/main" val="572529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26"/>
          <p:cNvSpPr txBox="1">
            <a:spLocks noGrp="1"/>
          </p:cNvSpPr>
          <p:nvPr>
            <p:ph type="title"/>
          </p:nvPr>
        </p:nvSpPr>
        <p:spPr>
          <a:xfrm>
            <a:off x="1219200" y="609600"/>
            <a:ext cx="10216800" cy="12192000"/>
          </a:xfrm>
          <a:prstGeom prst="rect">
            <a:avLst/>
          </a:prstGeom>
        </p:spPr>
        <p:txBody>
          <a:bodyPr spcFirstLastPara="1" wrap="square" lIns="50800" tIns="50800" rIns="50800" bIns="50800" anchor="ctr" anchorCtr="0">
            <a:noAutofit/>
          </a:bodyPr>
          <a:lstStyle/>
          <a:p>
            <a:pPr rtl="0"/>
            <a:r>
              <a:rPr lang="en" sz="9600"/>
              <a:t>GitHub One</a:t>
            </a:r>
            <a:endParaRPr sz="9600"/>
          </a:p>
        </p:txBody>
      </p:sp>
      <p:sp>
        <p:nvSpPr>
          <p:cNvPr id="474" name="Google Shape;474;p126"/>
          <p:cNvSpPr txBox="1">
            <a:spLocks noGrp="1"/>
          </p:cNvSpPr>
          <p:nvPr>
            <p:ph type="body" idx="1"/>
          </p:nvPr>
        </p:nvSpPr>
        <p:spPr>
          <a:xfrm>
            <a:off x="13411200" y="609600"/>
            <a:ext cx="10596800" cy="12192000"/>
          </a:xfrm>
          <a:prstGeom prst="rect">
            <a:avLst/>
          </a:prstGeom>
        </p:spPr>
        <p:txBody>
          <a:bodyPr spcFirstLastPara="1" wrap="square" lIns="50800" tIns="50800" rIns="50800" bIns="50800" anchor="ctr" anchorCtr="0">
            <a:noAutofit/>
          </a:bodyPr>
          <a:lstStyle/>
          <a:p>
            <a:pPr marL="0" indent="0" rtl="0">
              <a:buNone/>
            </a:pPr>
            <a:r>
              <a:rPr lang="en" sz="4400"/>
              <a:t>GitHub One: all of GitHub’s enterprise capabilities in a single product. </a:t>
            </a:r>
            <a:endParaRPr lang="en-US" sz="4400"/>
          </a:p>
          <a:p>
            <a:pPr marL="0" indent="0">
              <a:buNone/>
            </a:pPr>
            <a:endParaRPr lang="en" sz="4400"/>
          </a:p>
          <a:p>
            <a:pPr marL="1219200" indent="-914400" rtl="0">
              <a:lnSpc>
                <a:spcPct val="150000"/>
              </a:lnSpc>
            </a:pPr>
            <a:r>
              <a:rPr lang="en" sz="4400"/>
              <a:t>Advanced Security</a:t>
            </a:r>
            <a:endParaRPr sz="4400"/>
          </a:p>
          <a:p>
            <a:pPr marL="1219200" indent="-914400" rtl="0">
              <a:lnSpc>
                <a:spcPct val="150000"/>
              </a:lnSpc>
            </a:pPr>
            <a:r>
              <a:rPr lang="en" sz="4400"/>
              <a:t>GitHub Insights</a:t>
            </a:r>
            <a:endParaRPr sz="4400"/>
          </a:p>
          <a:p>
            <a:pPr marL="1219200" indent="-914400" rtl="0">
              <a:lnSpc>
                <a:spcPct val="150000"/>
              </a:lnSpc>
            </a:pPr>
            <a:r>
              <a:rPr lang="en" sz="4400"/>
              <a:t>24/7 Premium Plus support</a:t>
            </a:r>
            <a:endParaRPr sz="4400"/>
          </a:p>
          <a:p>
            <a:pPr marL="1219200" indent="-914400" rtl="0">
              <a:lnSpc>
                <a:spcPct val="150000"/>
              </a:lnSpc>
            </a:pPr>
            <a:r>
              <a:rPr lang="en" sz="4400"/>
              <a:t>Learning Lab for organizations</a:t>
            </a:r>
            <a:endParaRPr sz="4400"/>
          </a:p>
        </p:txBody>
      </p:sp>
    </p:spTree>
    <p:extLst>
      <p:ext uri="{BB962C8B-B14F-4D97-AF65-F5344CB8AC3E}">
        <p14:creationId xmlns:p14="http://schemas.microsoft.com/office/powerpoint/2010/main" val="1770858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27"/>
          <p:cNvSpPr txBox="1">
            <a:spLocks noGrp="1"/>
          </p:cNvSpPr>
          <p:nvPr>
            <p:ph type="body" idx="1"/>
          </p:nvPr>
        </p:nvSpPr>
        <p:spPr>
          <a:xfrm>
            <a:off x="13411200" y="609600"/>
            <a:ext cx="9972800" cy="12192000"/>
          </a:xfrm>
          <a:prstGeom prst="rect">
            <a:avLst/>
          </a:prstGeom>
          <a:noFill/>
          <a:ln>
            <a:noFill/>
          </a:ln>
        </p:spPr>
        <p:txBody>
          <a:bodyPr spcFirstLastPara="1" wrap="square" lIns="50800" tIns="50800" rIns="50800" bIns="50800" anchor="ctr" anchorCtr="0">
            <a:noAutofit/>
          </a:bodyPr>
          <a:lstStyle/>
          <a:p>
            <a:pPr marL="0" indent="0" rtl="0">
              <a:buNone/>
            </a:pPr>
            <a:r>
              <a:rPr lang="en-US" sz="4400"/>
              <a:t>Private, GitHub managed offering for companies that need high levels of security, privacy, and control in a SaaS-like environment.</a:t>
            </a:r>
            <a:endParaRPr lang="en-US" sz="4400" b="1"/>
          </a:p>
          <a:p>
            <a:pPr marL="0" indent="0" rtl="0">
              <a:spcBef>
                <a:spcPts val="1067"/>
              </a:spcBef>
              <a:buNone/>
            </a:pPr>
            <a:endParaRPr lang="en-US" sz="4400"/>
          </a:p>
          <a:p>
            <a:pPr marL="1219200" indent="-880110" rtl="0">
              <a:spcBef>
                <a:spcPts val="2667"/>
              </a:spcBef>
              <a:buSzPts val="1600"/>
            </a:pPr>
            <a:r>
              <a:rPr lang="en-US" sz="4400"/>
              <a:t>Enables provisioning of thousands of users at once</a:t>
            </a:r>
          </a:p>
          <a:p>
            <a:pPr marL="1219200" indent="-880110" rtl="0">
              <a:spcBef>
                <a:spcPts val="2667"/>
              </a:spcBef>
              <a:spcAft>
                <a:spcPts val="2667"/>
              </a:spcAft>
              <a:buSzPts val="1600"/>
            </a:pPr>
            <a:r>
              <a:rPr lang="en-US" sz="4400"/>
              <a:t>More control of accounts for audits and access for enterprises</a:t>
            </a:r>
          </a:p>
          <a:p>
            <a:pPr marL="1219200" indent="-880110">
              <a:spcBef>
                <a:spcPts val="2667"/>
              </a:spcBef>
              <a:spcAft>
                <a:spcPts val="2667"/>
              </a:spcAft>
              <a:buSzPts val="1600"/>
            </a:pPr>
            <a:r>
              <a:rPr lang="en-US" sz="4400"/>
              <a:t>Meets government cloud requirements</a:t>
            </a:r>
          </a:p>
        </p:txBody>
      </p:sp>
      <p:sp>
        <p:nvSpPr>
          <p:cNvPr id="480" name="Google Shape;480;p127"/>
          <p:cNvSpPr txBox="1">
            <a:spLocks noGrp="1"/>
          </p:cNvSpPr>
          <p:nvPr>
            <p:ph type="title"/>
          </p:nvPr>
        </p:nvSpPr>
        <p:spPr>
          <a:xfrm>
            <a:off x="1219200" y="609600"/>
            <a:ext cx="10216800" cy="12192000"/>
          </a:xfrm>
          <a:prstGeom prst="rect">
            <a:avLst/>
          </a:prstGeom>
          <a:noFill/>
          <a:ln>
            <a:noFill/>
          </a:ln>
        </p:spPr>
        <p:txBody>
          <a:bodyPr spcFirstLastPara="1" wrap="square" lIns="50800" tIns="50800" rIns="50800" bIns="50800" anchor="ctr" anchorCtr="0">
            <a:noAutofit/>
          </a:bodyPr>
          <a:lstStyle/>
          <a:p>
            <a:pPr rtl="0"/>
            <a:r>
              <a:rPr lang="en" sz="9600"/>
              <a:t>GitHub AE</a:t>
            </a:r>
            <a:endParaRPr lang="en-US" sz="9600"/>
          </a:p>
        </p:txBody>
      </p:sp>
    </p:spTree>
    <p:extLst>
      <p:ext uri="{BB962C8B-B14F-4D97-AF65-F5344CB8AC3E}">
        <p14:creationId xmlns:p14="http://schemas.microsoft.com/office/powerpoint/2010/main" val="345177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28"/>
          <p:cNvSpPr txBox="1">
            <a:spLocks noGrp="1"/>
          </p:cNvSpPr>
          <p:nvPr>
            <p:ph type="body" idx="1"/>
          </p:nvPr>
        </p:nvSpPr>
        <p:spPr>
          <a:xfrm>
            <a:off x="13411200" y="609600"/>
            <a:ext cx="9972800" cy="12192000"/>
          </a:xfrm>
          <a:prstGeom prst="rect">
            <a:avLst/>
          </a:prstGeom>
          <a:noFill/>
          <a:ln>
            <a:noFill/>
          </a:ln>
        </p:spPr>
        <p:txBody>
          <a:bodyPr spcFirstLastPara="1" wrap="square" lIns="50800" tIns="50800" rIns="50800" bIns="50800" anchor="ctr" anchorCtr="0">
            <a:noAutofit/>
          </a:bodyPr>
          <a:lstStyle/>
          <a:p>
            <a:pPr marL="0" indent="0" rtl="0">
              <a:buNone/>
            </a:pPr>
            <a:r>
              <a:rPr lang="en-US" sz="4400"/>
              <a:t>To get started with GitHub’s Enterprise Cloud offerings: </a:t>
            </a:r>
            <a:endParaRPr lang="en-US" sz="4400" b="1"/>
          </a:p>
          <a:p>
            <a:pPr marL="0" indent="0" rtl="0">
              <a:spcBef>
                <a:spcPts val="1067"/>
              </a:spcBef>
              <a:buNone/>
            </a:pPr>
            <a:endParaRPr lang="en-US" sz="4400"/>
          </a:p>
          <a:p>
            <a:pPr marL="1219200" indent="-880110" rtl="0">
              <a:lnSpc>
                <a:spcPct val="150000"/>
              </a:lnSpc>
              <a:spcBef>
                <a:spcPts val="1067"/>
              </a:spcBef>
              <a:buSzPts val="1600"/>
            </a:pPr>
            <a:r>
              <a:rPr lang="en-US" sz="4400"/>
              <a:t>Get a license through </a:t>
            </a:r>
            <a:br>
              <a:rPr lang="en-US" sz="4400"/>
            </a:br>
            <a:r>
              <a:rPr lang="en-US" sz="4400"/>
              <a:t>our </a:t>
            </a:r>
            <a:r>
              <a:rPr lang="en-US" sz="4400" u="sng">
                <a:solidFill>
                  <a:schemeClr val="hlink"/>
                </a:solidFill>
                <a:hlinkClick r:id="rId3">
                  <a:extLst>
                    <a:ext uri="{A12FA001-AC4F-418D-AE19-62706E023703}">
                      <ahyp:hlinkClr xmlns:ahyp="http://schemas.microsoft.com/office/drawing/2018/hyperlinkcolor" val="tx"/>
                    </a:ext>
                  </a:extLst>
                </a:hlinkClick>
              </a:rPr>
              <a:t>Partner program</a:t>
            </a:r>
            <a:r>
              <a:rPr lang="en-US" sz="4400"/>
              <a:t> </a:t>
            </a:r>
          </a:p>
          <a:p>
            <a:pPr marL="1219200" indent="-880110" rtl="0">
              <a:lnSpc>
                <a:spcPct val="150000"/>
              </a:lnSpc>
              <a:spcBef>
                <a:spcPts val="2667"/>
              </a:spcBef>
              <a:buSzPts val="1600"/>
            </a:pPr>
            <a:r>
              <a:rPr lang="en-US" sz="4400" u="sng">
                <a:solidFill>
                  <a:schemeClr val="hlink"/>
                </a:solidFill>
                <a:hlinkClick r:id="rId4">
                  <a:extLst>
                    <a:ext uri="{A12FA001-AC4F-418D-AE19-62706E023703}">
                      <ahyp:hlinkClr xmlns:ahyp="http://schemas.microsoft.com/office/drawing/2018/hyperlinkcolor" val="tx"/>
                    </a:ext>
                  </a:extLst>
                </a:hlinkClick>
              </a:rPr>
              <a:t>Download GitHub Enterprise</a:t>
            </a:r>
            <a:r>
              <a:rPr lang="en-US" sz="4400"/>
              <a:t> </a:t>
            </a:r>
            <a:br>
              <a:rPr lang="en-US" sz="4400"/>
            </a:br>
            <a:r>
              <a:rPr lang="en-US" sz="4400"/>
              <a:t>(verify best download location)</a:t>
            </a:r>
          </a:p>
          <a:p>
            <a:pPr marL="1219200" indent="-880110" rtl="0">
              <a:lnSpc>
                <a:spcPct val="150000"/>
              </a:lnSpc>
              <a:spcBef>
                <a:spcPts val="2667"/>
              </a:spcBef>
              <a:spcAft>
                <a:spcPts val="2667"/>
              </a:spcAft>
              <a:buSzPts val="1600"/>
            </a:pPr>
            <a:r>
              <a:rPr lang="en-US" sz="4400"/>
              <a:t>Create an organization on GitHub</a:t>
            </a:r>
          </a:p>
        </p:txBody>
      </p:sp>
      <p:sp>
        <p:nvSpPr>
          <p:cNvPr id="486" name="Google Shape;486;p128"/>
          <p:cNvSpPr txBox="1">
            <a:spLocks noGrp="1"/>
          </p:cNvSpPr>
          <p:nvPr>
            <p:ph type="title"/>
          </p:nvPr>
        </p:nvSpPr>
        <p:spPr>
          <a:xfrm>
            <a:off x="1219200" y="609600"/>
            <a:ext cx="10216800" cy="12192000"/>
          </a:xfrm>
          <a:prstGeom prst="rect">
            <a:avLst/>
          </a:prstGeom>
          <a:noFill/>
          <a:ln>
            <a:noFill/>
          </a:ln>
        </p:spPr>
        <p:txBody>
          <a:bodyPr spcFirstLastPara="1" wrap="square" lIns="50800" tIns="50800" rIns="50800" bIns="50800" anchor="ctr" anchorCtr="0">
            <a:noAutofit/>
          </a:bodyPr>
          <a:lstStyle/>
          <a:p>
            <a:pPr rtl="0"/>
            <a:r>
              <a:rPr lang="en" sz="9600"/>
              <a:t>How do I get started?</a:t>
            </a:r>
            <a:endParaRPr lang="en-US" sz="9600"/>
          </a:p>
        </p:txBody>
      </p:sp>
    </p:spTree>
    <p:extLst>
      <p:ext uri="{BB962C8B-B14F-4D97-AF65-F5344CB8AC3E}">
        <p14:creationId xmlns:p14="http://schemas.microsoft.com/office/powerpoint/2010/main" val="1675406664"/>
      </p:ext>
    </p:extLst>
  </p:cSld>
  <p:clrMapOvr>
    <a:masterClrMapping/>
  </p:clrMapOvr>
</p:sld>
</file>

<file path=ppt/theme/theme1.xml><?xml version="1.0" encoding="utf-8"?>
<a:theme xmlns:a="http://schemas.openxmlformats.org/drawingml/2006/main" name="Black">
  <a:themeElements>
    <a:clrScheme name="GitHub 1">
      <a:dk1>
        <a:srgbClr val="23292E"/>
      </a:dk1>
      <a:lt1>
        <a:srgbClr val="D0D4DA"/>
      </a:lt1>
      <a:dk2>
        <a:srgbClr val="434343"/>
      </a:dk2>
      <a:lt2>
        <a:srgbClr val="FEFFFF"/>
      </a:lt2>
      <a:accent1>
        <a:srgbClr val="0366D6"/>
      </a:accent1>
      <a:accent2>
        <a:srgbClr val="FB8532"/>
      </a:accent2>
      <a:accent3>
        <a:srgbClr val="5A32A3"/>
      </a:accent3>
      <a:accent4>
        <a:srgbClr val="FF3742"/>
      </a:accent4>
      <a:accent5>
        <a:srgbClr val="F7C713"/>
      </a:accent5>
      <a:accent6>
        <a:srgbClr val="85E89D"/>
      </a:accent6>
      <a:hlink>
        <a:srgbClr val="0266D6"/>
      </a:hlink>
      <a:folHlink>
        <a:srgbClr val="23292E"/>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D684964B-ED69-6C4D-A04D-A17507C9B83E}" vid="{575C64C8-0243-F549-B83C-339B05E298C0}"/>
    </a:ext>
  </a:extLst>
</a:theme>
</file>

<file path=ppt/theme/theme2.xml><?xml version="1.0" encoding="utf-8"?>
<a:theme xmlns:a="http://schemas.openxmlformats.org/drawingml/2006/main" name="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a:themeElements>
    <a:clrScheme name="Black">
      <a:dk1>
        <a:srgbClr val="000000"/>
      </a:dk1>
      <a:lt1>
        <a:srgbClr val="FFFFFF"/>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10" ma:contentTypeDescription="Create a new document." ma:contentTypeScope="" ma:versionID="35152011988deb9a3bd0d1012d804f57">
  <xsd:schema xmlns:xsd="http://www.w3.org/2001/XMLSchema" xmlns:xs="http://www.w3.org/2001/XMLSchema" xmlns:p="http://schemas.microsoft.com/office/2006/metadata/properties" xmlns:ns2="e49e5783-6ed0-4c95-998b-fda6fc3232fc" xmlns:ns3="6f94a201-f5c1-4fba-bc67-da621c7eb830" targetNamespace="http://schemas.microsoft.com/office/2006/metadata/properties" ma:root="true" ma:fieldsID="ea5a2d1a48024f1f4a60d19707288437" ns2:_="" ns3:_="">
    <xsd:import namespace="e49e5783-6ed0-4c95-998b-fda6fc3232fc"/>
    <xsd:import namespace="6f94a201-f5c1-4fba-bc67-da621c7eb8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84E701-8002-46EF-9BD3-D1A4CF6A619C}">
  <ds:schemaRefs>
    <ds:schemaRef ds:uri="http://schemas.microsoft.com/sharepoint/v3/contenttype/forms"/>
  </ds:schemaRefs>
</ds:datastoreItem>
</file>

<file path=customXml/itemProps2.xml><?xml version="1.0" encoding="utf-8"?>
<ds:datastoreItem xmlns:ds="http://schemas.openxmlformats.org/officeDocument/2006/customXml" ds:itemID="{AAA84F49-4097-47FE-B403-89D14A76AD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e5783-6ed0-4c95-998b-fda6fc3232fc"/>
    <ds:schemaRef ds:uri="6f94a201-f5c1-4fba-bc67-da621c7eb8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76D2DB-6300-4EB2-9A54-3879BB6E242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Black</Template>
  <TotalTime>4</TotalTime>
  <Words>1589</Words>
  <Application>Microsoft Office PowerPoint</Application>
  <PresentationFormat>Custom</PresentationFormat>
  <Paragraphs>180</Paragraphs>
  <Slides>12</Slides>
  <Notes>10</Notes>
  <HiddenSlides>1</HiddenSlides>
  <MMClips>0</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Black</vt:lpstr>
      <vt:lpstr>Primer v1</vt:lpstr>
      <vt:lpstr>Presenter notes</vt:lpstr>
      <vt:lpstr>GitHub offerings</vt:lpstr>
      <vt:lpstr>This module will enable you to:</vt:lpstr>
      <vt:lpstr>GitHub Cloud</vt:lpstr>
      <vt:lpstr>GitHub Enterprise Cloud</vt:lpstr>
      <vt:lpstr>GitHub Enterprise Server</vt:lpstr>
      <vt:lpstr>GitHub One</vt:lpstr>
      <vt:lpstr>GitHub AE</vt:lpstr>
      <vt:lpstr>How do I get started?</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Overview</dc:title>
  <dc:creator>Briana Swift</dc:creator>
  <cp:lastModifiedBy>David Polite</cp:lastModifiedBy>
  <cp:revision>34</cp:revision>
  <dcterms:created xsi:type="dcterms:W3CDTF">2021-02-16T09:17:42Z</dcterms:created>
  <dcterms:modified xsi:type="dcterms:W3CDTF">2021-04-22T09:30:50Z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0x010100B07CF5586D61924DA1FD457371055D77</vt:lpwstr>
  </property>
</Properties>
</file>